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5"/>
  </p:sldMasterIdLst>
  <p:notesMasterIdLst>
    <p:notesMasterId r:id="rId21"/>
  </p:notesMasterIdLst>
  <p:handoutMasterIdLst>
    <p:handoutMasterId r:id="rId22"/>
  </p:handoutMasterIdLst>
  <p:sldIdLst>
    <p:sldId id="273" r:id="rId6"/>
    <p:sldId id="308" r:id="rId7"/>
    <p:sldId id="306" r:id="rId8"/>
    <p:sldId id="307" r:id="rId9"/>
    <p:sldId id="304" r:id="rId10"/>
    <p:sldId id="302" r:id="rId11"/>
    <p:sldId id="305" r:id="rId12"/>
    <p:sldId id="301" r:id="rId13"/>
    <p:sldId id="312" r:id="rId14"/>
    <p:sldId id="313" r:id="rId15"/>
    <p:sldId id="303" r:id="rId16"/>
    <p:sldId id="309" r:id="rId17"/>
    <p:sldId id="310" r:id="rId18"/>
    <p:sldId id="314" r:id="rId19"/>
    <p:sldId id="315" r:id="rId20"/>
  </p:sldIdLst>
  <p:sldSz cx="9144000" cy="6858000" type="screen4x3"/>
  <p:notesSz cx="7010400" cy="9296400"/>
  <p:defaultTex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864">
          <p15:clr>
            <a:srgbClr val="A4A3A4"/>
          </p15:clr>
        </p15:guide>
        <p15:guide id="2" pos="9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800000"/>
    <a:srgbClr val="0066FF"/>
    <a:srgbClr val="151C77"/>
    <a:srgbClr val="0C2D83"/>
    <a:srgbClr val="66CCFF"/>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16D543-FB23-6893-B003-60CC099092D0}" v="1" dt="2026-04-09T16:39:33.1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0" autoAdjust="0"/>
    <p:restoredTop sz="94660"/>
  </p:normalViewPr>
  <p:slideViewPr>
    <p:cSldViewPr snapToGrid="0">
      <p:cViewPr varScale="1">
        <p:scale>
          <a:sx n="103" d="100"/>
          <a:sy n="103" d="100"/>
        </p:scale>
        <p:origin x="750" y="312"/>
      </p:cViewPr>
      <p:guideLst>
        <p:guide orient="horz" pos="864"/>
        <p:guide pos="96"/>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aver, Robert M CIV USSOCOM SOCOM (USA)" userId="047efd68-09f3-4083-b395-636624003687" providerId="ADAL" clId="{65C42C11-6E1C-4992-8E47-A0D7CAAE0339}"/>
    <pc:docChg chg="undo custSel addSld modSld">
      <pc:chgData name="Weaver, Robert M CIV USSOCOM SOCOM (USA)" userId="047efd68-09f3-4083-b395-636624003687" providerId="ADAL" clId="{65C42C11-6E1C-4992-8E47-A0D7CAAE0339}" dt="2026-04-07T11:38:56.247" v="3759" actId="14100"/>
      <pc:docMkLst>
        <pc:docMk/>
      </pc:docMkLst>
      <pc:sldChg chg="addSp delSp modSp mod">
        <pc:chgData name="Weaver, Robert M CIV USSOCOM SOCOM (USA)" userId="047efd68-09f3-4083-b395-636624003687" providerId="ADAL" clId="{65C42C11-6E1C-4992-8E47-A0D7CAAE0339}" dt="2026-04-06T15:13:36.205" v="3752" actId="20577"/>
        <pc:sldMkLst>
          <pc:docMk/>
          <pc:sldMk cId="1770386511" sldId="273"/>
        </pc:sldMkLst>
        <pc:spChg chg="mod">
          <ac:chgData name="Weaver, Robert M CIV USSOCOM SOCOM (USA)" userId="047efd68-09f3-4083-b395-636624003687" providerId="ADAL" clId="{65C42C11-6E1C-4992-8E47-A0D7CAAE0339}" dt="2026-04-06T15:13:36.205" v="3752" actId="20577"/>
          <ac:spMkLst>
            <pc:docMk/>
            <pc:sldMk cId="1770386511" sldId="273"/>
            <ac:spMk id="7" creationId="{00000000-0000-0000-0000-000000000000}"/>
          </ac:spMkLst>
        </pc:spChg>
        <pc:spChg chg="mod">
          <ac:chgData name="Weaver, Robert M CIV USSOCOM SOCOM (USA)" userId="047efd68-09f3-4083-b395-636624003687" providerId="ADAL" clId="{65C42C11-6E1C-4992-8E47-A0D7CAAE0339}" dt="2026-04-01T15:53:03.781" v="75" actId="1035"/>
          <ac:spMkLst>
            <pc:docMk/>
            <pc:sldMk cId="1770386511" sldId="273"/>
            <ac:spMk id="8" creationId="{BD5A60BA-1300-0490-3523-159409C8EFA7}"/>
          </ac:spMkLst>
        </pc:spChg>
        <pc:spChg chg="add mod">
          <ac:chgData name="Weaver, Robert M CIV USSOCOM SOCOM (USA)" userId="047efd68-09f3-4083-b395-636624003687" providerId="ADAL" clId="{65C42C11-6E1C-4992-8E47-A0D7CAAE0339}" dt="2026-04-01T15:52:53.104" v="50"/>
          <ac:spMkLst>
            <pc:docMk/>
            <pc:sldMk cId="1770386511" sldId="273"/>
            <ac:spMk id="11" creationId="{53127429-0A52-F6E4-AD38-20E6E8FFA901}"/>
          </ac:spMkLst>
        </pc:spChg>
        <pc:spChg chg="mod">
          <ac:chgData name="Weaver, Robert M CIV USSOCOM SOCOM (USA)" userId="047efd68-09f3-4083-b395-636624003687" providerId="ADAL" clId="{65C42C11-6E1C-4992-8E47-A0D7CAAE0339}" dt="2026-04-06T15:00:14.730" v="3675" actId="20577"/>
          <ac:spMkLst>
            <pc:docMk/>
            <pc:sldMk cId="1770386511" sldId="273"/>
            <ac:spMk id="12" creationId="{00000000-0000-0000-0000-000000000000}"/>
          </ac:spMkLst>
        </pc:spChg>
        <pc:spChg chg="add mod">
          <ac:chgData name="Weaver, Robert M CIV USSOCOM SOCOM (USA)" userId="047efd68-09f3-4083-b395-636624003687" providerId="ADAL" clId="{65C42C11-6E1C-4992-8E47-A0D7CAAE0339}" dt="2026-04-01T15:52:53.104" v="50"/>
          <ac:spMkLst>
            <pc:docMk/>
            <pc:sldMk cId="1770386511" sldId="273"/>
            <ac:spMk id="19" creationId="{3BF0E4E6-1C50-05CD-0AC1-29358DA2B52F}"/>
          </ac:spMkLst>
        </pc:spChg>
        <pc:spChg chg="mod">
          <ac:chgData name="Weaver, Robert M CIV USSOCOM SOCOM (USA)" userId="047efd68-09f3-4083-b395-636624003687" providerId="ADAL" clId="{65C42C11-6E1C-4992-8E47-A0D7CAAE0339}" dt="2026-04-03T11:13:28.161" v="3497" actId="20577"/>
          <ac:spMkLst>
            <pc:docMk/>
            <pc:sldMk cId="1770386511" sldId="273"/>
            <ac:spMk id="22" creationId="{00000000-0000-0000-0000-000000000000}"/>
          </ac:spMkLst>
        </pc:spChg>
      </pc:sldChg>
      <pc:sldChg chg="addSp delSp modSp mod">
        <pc:chgData name="Weaver, Robert M CIV USSOCOM SOCOM (USA)" userId="047efd68-09f3-4083-b395-636624003687" providerId="ADAL" clId="{65C42C11-6E1C-4992-8E47-A0D7CAAE0339}" dt="2026-04-03T10:22:31.452" v="2575" actId="20577"/>
        <pc:sldMkLst>
          <pc:docMk/>
          <pc:sldMk cId="2086481685" sldId="301"/>
        </pc:sldMkLst>
        <pc:spChg chg="mod">
          <ac:chgData name="Weaver, Robert M CIV USSOCOM SOCOM (USA)" userId="047efd68-09f3-4083-b395-636624003687" providerId="ADAL" clId="{65C42C11-6E1C-4992-8E47-A0D7CAAE0339}" dt="2026-04-03T10:22:31.452" v="2575" actId="20577"/>
          <ac:spMkLst>
            <pc:docMk/>
            <pc:sldMk cId="2086481685" sldId="301"/>
            <ac:spMk id="3" creationId="{927F7400-607D-901A-7B74-30CCAAC189DE}"/>
          </ac:spMkLst>
        </pc:spChg>
        <pc:spChg chg="add mod">
          <ac:chgData name="Weaver, Robert M CIV USSOCOM SOCOM (USA)" userId="047efd68-09f3-4083-b395-636624003687" providerId="ADAL" clId="{65C42C11-6E1C-4992-8E47-A0D7CAAE0339}" dt="2026-04-03T10:21:22.036" v="2570"/>
          <ac:spMkLst>
            <pc:docMk/>
            <pc:sldMk cId="2086481685" sldId="301"/>
            <ac:spMk id="8" creationId="{0EB97C37-70D8-1FC0-B5CF-E0E010E32900}"/>
          </ac:spMkLst>
        </pc:spChg>
        <pc:spChg chg="add mod">
          <ac:chgData name="Weaver, Robert M CIV USSOCOM SOCOM (USA)" userId="047efd68-09f3-4083-b395-636624003687" providerId="ADAL" clId="{65C42C11-6E1C-4992-8E47-A0D7CAAE0339}" dt="2026-04-03T10:21:22.036" v="2570"/>
          <ac:spMkLst>
            <pc:docMk/>
            <pc:sldMk cId="2086481685" sldId="301"/>
            <ac:spMk id="9" creationId="{3DF80493-37E3-D7F6-C8B5-DE6836386BE4}"/>
          </ac:spMkLst>
        </pc:spChg>
      </pc:sldChg>
      <pc:sldChg chg="modSp mod">
        <pc:chgData name="Weaver, Robert M CIV USSOCOM SOCOM (USA)" userId="047efd68-09f3-4083-b395-636624003687" providerId="ADAL" clId="{65C42C11-6E1C-4992-8E47-A0D7CAAE0339}" dt="2026-04-03T10:13:10.836" v="2520" actId="20577"/>
        <pc:sldMkLst>
          <pc:docMk/>
          <pc:sldMk cId="3928446260" sldId="302"/>
        </pc:sldMkLst>
        <pc:spChg chg="mod">
          <ac:chgData name="Weaver, Robert M CIV USSOCOM SOCOM (USA)" userId="047efd68-09f3-4083-b395-636624003687" providerId="ADAL" clId="{65C42C11-6E1C-4992-8E47-A0D7CAAE0339}" dt="2026-04-03T10:13:10.836" v="2520" actId="20577"/>
          <ac:spMkLst>
            <pc:docMk/>
            <pc:sldMk cId="3928446260" sldId="302"/>
            <ac:spMk id="3" creationId="{6A72F14A-89B6-5B90-B07A-186DF794FC56}"/>
          </ac:spMkLst>
        </pc:spChg>
        <pc:spChg chg="mod">
          <ac:chgData name="Weaver, Robert M CIV USSOCOM SOCOM (USA)" userId="047efd68-09f3-4083-b395-636624003687" providerId="ADAL" clId="{65C42C11-6E1C-4992-8E47-A0D7CAAE0339}" dt="2026-04-02T15:06:47.897" v="1984" actId="6549"/>
          <ac:spMkLst>
            <pc:docMk/>
            <pc:sldMk cId="3928446260" sldId="302"/>
            <ac:spMk id="5" creationId="{8B345A36-1671-F170-00BC-493F4112231A}"/>
          </ac:spMkLst>
        </pc:spChg>
        <pc:spChg chg="mod">
          <ac:chgData name="Weaver, Robert M CIV USSOCOM SOCOM (USA)" userId="047efd68-09f3-4083-b395-636624003687" providerId="ADAL" clId="{65C42C11-6E1C-4992-8E47-A0D7CAAE0339}" dt="2026-04-02T15:06:44.080" v="1982" actId="6549"/>
          <ac:spMkLst>
            <pc:docMk/>
            <pc:sldMk cId="3928446260" sldId="302"/>
            <ac:spMk id="6" creationId="{7B2140F2-3030-87B5-3A99-9DCACDDBBA3E}"/>
          </ac:spMkLst>
        </pc:spChg>
      </pc:sldChg>
      <pc:sldChg chg="modSp mod">
        <pc:chgData name="Weaver, Robert M CIV USSOCOM SOCOM (USA)" userId="047efd68-09f3-4083-b395-636624003687" providerId="ADAL" clId="{65C42C11-6E1C-4992-8E47-A0D7CAAE0339}" dt="2026-04-03T10:41:16.590" v="3067" actId="20577"/>
        <pc:sldMkLst>
          <pc:docMk/>
          <pc:sldMk cId="797852968" sldId="303"/>
        </pc:sldMkLst>
        <pc:spChg chg="mod">
          <ac:chgData name="Weaver, Robert M CIV USSOCOM SOCOM (USA)" userId="047efd68-09f3-4083-b395-636624003687" providerId="ADAL" clId="{65C42C11-6E1C-4992-8E47-A0D7CAAE0339}" dt="2026-04-03T10:41:16.590" v="3067" actId="20577"/>
          <ac:spMkLst>
            <pc:docMk/>
            <pc:sldMk cId="797852968" sldId="303"/>
            <ac:spMk id="3" creationId="{7C03D626-D705-37C6-080D-AECF37CE8D07}"/>
          </ac:spMkLst>
        </pc:spChg>
        <pc:spChg chg="mod">
          <ac:chgData name="Weaver, Robert M CIV USSOCOM SOCOM (USA)" userId="047efd68-09f3-4083-b395-636624003687" providerId="ADAL" clId="{65C42C11-6E1C-4992-8E47-A0D7CAAE0339}" dt="2026-04-03T10:38:30.826" v="2993" actId="6549"/>
          <ac:spMkLst>
            <pc:docMk/>
            <pc:sldMk cId="797852968" sldId="303"/>
            <ac:spMk id="5" creationId="{4EAE8D45-8087-D33F-BE91-571EF88AB532}"/>
          </ac:spMkLst>
        </pc:spChg>
        <pc:spChg chg="mod">
          <ac:chgData name="Weaver, Robert M CIV USSOCOM SOCOM (USA)" userId="047efd68-09f3-4083-b395-636624003687" providerId="ADAL" clId="{65C42C11-6E1C-4992-8E47-A0D7CAAE0339}" dt="2026-04-03T10:38:26.736" v="2991" actId="6549"/>
          <ac:spMkLst>
            <pc:docMk/>
            <pc:sldMk cId="797852968" sldId="303"/>
            <ac:spMk id="6" creationId="{A97BBC1E-B7CB-9C5C-B23F-FC175C46822C}"/>
          </ac:spMkLst>
        </pc:spChg>
      </pc:sldChg>
      <pc:sldChg chg="modSp mod">
        <pc:chgData name="Weaver, Robert M CIV USSOCOM SOCOM (USA)" userId="047efd68-09f3-4083-b395-636624003687" providerId="ADAL" clId="{65C42C11-6E1C-4992-8E47-A0D7CAAE0339}" dt="2026-04-03T11:20:46.666" v="3630" actId="20577"/>
        <pc:sldMkLst>
          <pc:docMk/>
          <pc:sldMk cId="3022882362" sldId="304"/>
        </pc:sldMkLst>
        <pc:spChg chg="mod">
          <ac:chgData name="Weaver, Robert M CIV USSOCOM SOCOM (USA)" userId="047efd68-09f3-4083-b395-636624003687" providerId="ADAL" clId="{65C42C11-6E1C-4992-8E47-A0D7CAAE0339}" dt="2026-04-03T11:20:46.666" v="3630" actId="20577"/>
          <ac:spMkLst>
            <pc:docMk/>
            <pc:sldMk cId="3022882362" sldId="304"/>
            <ac:spMk id="3" creationId="{A8259E08-86FF-72D7-5523-A66A6DDA1941}"/>
          </ac:spMkLst>
        </pc:spChg>
        <pc:spChg chg="mod">
          <ac:chgData name="Weaver, Robert M CIV USSOCOM SOCOM (USA)" userId="047efd68-09f3-4083-b395-636624003687" providerId="ADAL" clId="{65C42C11-6E1C-4992-8E47-A0D7CAAE0339}" dt="2026-04-02T12:39:59.517" v="1730" actId="6549"/>
          <ac:spMkLst>
            <pc:docMk/>
            <pc:sldMk cId="3022882362" sldId="304"/>
            <ac:spMk id="5" creationId="{3918BEF8-5BD7-B7D8-4B46-9D57117EF969}"/>
          </ac:spMkLst>
        </pc:spChg>
        <pc:spChg chg="mod">
          <ac:chgData name="Weaver, Robert M CIV USSOCOM SOCOM (USA)" userId="047efd68-09f3-4083-b395-636624003687" providerId="ADAL" clId="{65C42C11-6E1C-4992-8E47-A0D7CAAE0339}" dt="2026-04-02T12:39:56.167" v="1728" actId="6549"/>
          <ac:spMkLst>
            <pc:docMk/>
            <pc:sldMk cId="3022882362" sldId="304"/>
            <ac:spMk id="6" creationId="{7613BCE0-A399-5BB3-3A6F-C3A5465CCC77}"/>
          </ac:spMkLst>
        </pc:spChg>
      </pc:sldChg>
      <pc:sldChg chg="addSp delSp modSp mod">
        <pc:chgData name="Weaver, Robert M CIV USSOCOM SOCOM (USA)" userId="047efd68-09f3-4083-b395-636624003687" providerId="ADAL" clId="{65C42C11-6E1C-4992-8E47-A0D7CAAE0339}" dt="2026-04-03T10:52:47.412" v="3233" actId="255"/>
        <pc:sldMkLst>
          <pc:docMk/>
          <pc:sldMk cId="3018467596" sldId="305"/>
        </pc:sldMkLst>
        <pc:spChg chg="mod">
          <ac:chgData name="Weaver, Robert M CIV USSOCOM SOCOM (USA)" userId="047efd68-09f3-4083-b395-636624003687" providerId="ADAL" clId="{65C42C11-6E1C-4992-8E47-A0D7CAAE0339}" dt="2026-04-03T10:52:29.760" v="3232" actId="113"/>
          <ac:spMkLst>
            <pc:docMk/>
            <pc:sldMk cId="3018467596" sldId="305"/>
            <ac:spMk id="3" creationId="{C8C33180-658A-B561-0A19-28B21789C24D}"/>
          </ac:spMkLst>
        </pc:spChg>
        <pc:spChg chg="mod">
          <ac:chgData name="Weaver, Robert M CIV USSOCOM SOCOM (USA)" userId="047efd68-09f3-4083-b395-636624003687" providerId="ADAL" clId="{65C42C11-6E1C-4992-8E47-A0D7CAAE0339}" dt="2026-04-03T10:52:47.412" v="3233" actId="255"/>
          <ac:spMkLst>
            <pc:docMk/>
            <pc:sldMk cId="3018467596" sldId="305"/>
            <ac:spMk id="5" creationId="{FA4F5B40-7FCC-7EFE-FD18-F3972E19BBDE}"/>
          </ac:spMkLst>
        </pc:spChg>
        <pc:spChg chg="add mod">
          <ac:chgData name="Weaver, Robert M CIV USSOCOM SOCOM (USA)" userId="047efd68-09f3-4083-b395-636624003687" providerId="ADAL" clId="{65C42C11-6E1C-4992-8E47-A0D7CAAE0339}" dt="2026-04-03T10:13:55.971" v="2523"/>
          <ac:spMkLst>
            <pc:docMk/>
            <pc:sldMk cId="3018467596" sldId="305"/>
            <ac:spMk id="9" creationId="{69FC8EFF-A7EE-BFAA-654A-36A119AD3F40}"/>
          </ac:spMkLst>
        </pc:spChg>
        <pc:spChg chg="add mod">
          <ac:chgData name="Weaver, Robert M CIV USSOCOM SOCOM (USA)" userId="047efd68-09f3-4083-b395-636624003687" providerId="ADAL" clId="{65C42C11-6E1C-4992-8E47-A0D7CAAE0339}" dt="2026-04-03T10:13:55.971" v="2523"/>
          <ac:spMkLst>
            <pc:docMk/>
            <pc:sldMk cId="3018467596" sldId="305"/>
            <ac:spMk id="10" creationId="{C0CE20F6-C8D7-C77B-78E0-2639322C5871}"/>
          </ac:spMkLst>
        </pc:spChg>
      </pc:sldChg>
      <pc:sldChg chg="addSp delSp modSp mod">
        <pc:chgData name="Weaver, Robert M CIV USSOCOM SOCOM (USA)" userId="047efd68-09f3-4083-b395-636624003687" providerId="ADAL" clId="{65C42C11-6E1C-4992-8E47-A0D7CAAE0339}" dt="2026-04-03T11:14:57.520" v="3506" actId="255"/>
        <pc:sldMkLst>
          <pc:docMk/>
          <pc:sldMk cId="2797789527" sldId="306"/>
        </pc:sldMkLst>
        <pc:spChg chg="mod">
          <ac:chgData name="Weaver, Robert M CIV USSOCOM SOCOM (USA)" userId="047efd68-09f3-4083-b395-636624003687" providerId="ADAL" clId="{65C42C11-6E1C-4992-8E47-A0D7CAAE0339}" dt="2026-04-03T11:14:57.520" v="3506" actId="255"/>
          <ac:spMkLst>
            <pc:docMk/>
            <pc:sldMk cId="2797789527" sldId="306"/>
            <ac:spMk id="3" creationId="{496CBBA5-C29F-FBC3-379E-B3FED3606123}"/>
          </ac:spMkLst>
        </pc:spChg>
        <pc:spChg chg="mod">
          <ac:chgData name="Weaver, Robert M CIV USSOCOM SOCOM (USA)" userId="047efd68-09f3-4083-b395-636624003687" providerId="ADAL" clId="{65C42C11-6E1C-4992-8E47-A0D7CAAE0339}" dt="2026-04-02T11:14:53.569" v="1035" actId="6549"/>
          <ac:spMkLst>
            <pc:docMk/>
            <pc:sldMk cId="2797789527" sldId="306"/>
            <ac:spMk id="5" creationId="{A6C4D06A-DDD6-7A10-18FB-99EB9643C71A}"/>
          </ac:spMkLst>
        </pc:spChg>
        <pc:spChg chg="add del mod">
          <ac:chgData name="Weaver, Robert M CIV USSOCOM SOCOM (USA)" userId="047efd68-09f3-4083-b395-636624003687" providerId="ADAL" clId="{65C42C11-6E1C-4992-8E47-A0D7CAAE0339}" dt="2026-04-02T11:14:44.865" v="1031" actId="6549"/>
          <ac:spMkLst>
            <pc:docMk/>
            <pc:sldMk cId="2797789527" sldId="306"/>
            <ac:spMk id="6" creationId="{4BED1593-773B-4706-5C0D-557CBBDB11DD}"/>
          </ac:spMkLst>
        </pc:spChg>
      </pc:sldChg>
      <pc:sldChg chg="modSp mod">
        <pc:chgData name="Weaver, Robert M CIV USSOCOM SOCOM (USA)" userId="047efd68-09f3-4083-b395-636624003687" providerId="ADAL" clId="{65C42C11-6E1C-4992-8E47-A0D7CAAE0339}" dt="2026-04-03T11:18:58.149" v="3592" actId="20577"/>
        <pc:sldMkLst>
          <pc:docMk/>
          <pc:sldMk cId="2234177587" sldId="307"/>
        </pc:sldMkLst>
        <pc:spChg chg="mod">
          <ac:chgData name="Weaver, Robert M CIV USSOCOM SOCOM (USA)" userId="047efd68-09f3-4083-b395-636624003687" providerId="ADAL" clId="{65C42C11-6E1C-4992-8E47-A0D7CAAE0339}" dt="2026-04-03T11:18:58.149" v="3592" actId="20577"/>
          <ac:spMkLst>
            <pc:docMk/>
            <pc:sldMk cId="2234177587" sldId="307"/>
            <ac:spMk id="3" creationId="{F7E72CCB-BA7F-62E4-1DEC-F59AD34D3219}"/>
          </ac:spMkLst>
        </pc:spChg>
        <pc:spChg chg="mod">
          <ac:chgData name="Weaver, Robert M CIV USSOCOM SOCOM (USA)" userId="047efd68-09f3-4083-b395-636624003687" providerId="ADAL" clId="{65C42C11-6E1C-4992-8E47-A0D7CAAE0339}" dt="2026-04-02T11:29:07.896" v="1387" actId="6549"/>
          <ac:spMkLst>
            <pc:docMk/>
            <pc:sldMk cId="2234177587" sldId="307"/>
            <ac:spMk id="5" creationId="{6D8C2C7A-0C3E-A752-8D58-B9D633B5BB2C}"/>
          </ac:spMkLst>
        </pc:spChg>
        <pc:spChg chg="mod">
          <ac:chgData name="Weaver, Robert M CIV USSOCOM SOCOM (USA)" userId="047efd68-09f3-4083-b395-636624003687" providerId="ADAL" clId="{65C42C11-6E1C-4992-8E47-A0D7CAAE0339}" dt="2026-04-02T11:29:04.810" v="1385" actId="6549"/>
          <ac:spMkLst>
            <pc:docMk/>
            <pc:sldMk cId="2234177587" sldId="307"/>
            <ac:spMk id="6" creationId="{4BEA7664-6106-F838-F6E4-F1F7C147A7D3}"/>
          </ac:spMkLst>
        </pc:spChg>
      </pc:sldChg>
      <pc:sldChg chg="modSp mod">
        <pc:chgData name="Weaver, Robert M CIV USSOCOM SOCOM (USA)" userId="047efd68-09f3-4083-b395-636624003687" providerId="ADAL" clId="{65C42C11-6E1C-4992-8E47-A0D7CAAE0339}" dt="2026-04-01T15:52:28.714" v="45" actId="20577"/>
        <pc:sldMkLst>
          <pc:docMk/>
          <pc:sldMk cId="886674593" sldId="308"/>
        </pc:sldMkLst>
        <pc:spChg chg="mod">
          <ac:chgData name="Weaver, Robert M CIV USSOCOM SOCOM (USA)" userId="047efd68-09f3-4083-b395-636624003687" providerId="ADAL" clId="{65C42C11-6E1C-4992-8E47-A0D7CAAE0339}" dt="2026-04-01T15:52:28.714" v="45" actId="20577"/>
          <ac:spMkLst>
            <pc:docMk/>
            <pc:sldMk cId="886674593" sldId="308"/>
            <ac:spMk id="2" creationId="{9D6D7622-85E2-C51A-85ED-1DB4F883BAEB}"/>
          </ac:spMkLst>
        </pc:spChg>
        <pc:spChg chg="mod">
          <ac:chgData name="Weaver, Robert M CIV USSOCOM SOCOM (USA)" userId="047efd68-09f3-4083-b395-636624003687" providerId="ADAL" clId="{65C42C11-6E1C-4992-8E47-A0D7CAAE0339}" dt="2026-04-01T15:52:17.867" v="22" actId="20577"/>
          <ac:spMkLst>
            <pc:docMk/>
            <pc:sldMk cId="886674593" sldId="308"/>
            <ac:spMk id="5" creationId="{7174A245-5822-C3D6-4B04-EF6EDD900A95}"/>
          </ac:spMkLst>
        </pc:spChg>
      </pc:sldChg>
      <pc:sldChg chg="modSp mod">
        <pc:chgData name="Weaver, Robert M CIV USSOCOM SOCOM (USA)" userId="047efd68-09f3-4083-b395-636624003687" providerId="ADAL" clId="{65C42C11-6E1C-4992-8E47-A0D7CAAE0339}" dt="2026-04-03T10:49:38.202" v="3215" actId="20577"/>
        <pc:sldMkLst>
          <pc:docMk/>
          <pc:sldMk cId="3029373966" sldId="309"/>
        </pc:sldMkLst>
        <pc:spChg chg="mod">
          <ac:chgData name="Weaver, Robert M CIV USSOCOM SOCOM (USA)" userId="047efd68-09f3-4083-b395-636624003687" providerId="ADAL" clId="{65C42C11-6E1C-4992-8E47-A0D7CAAE0339}" dt="2026-04-03T10:49:38.202" v="3215" actId="20577"/>
          <ac:spMkLst>
            <pc:docMk/>
            <pc:sldMk cId="3029373966" sldId="309"/>
            <ac:spMk id="3" creationId="{7C03D626-D705-37C6-080D-AECF37CE8D07}"/>
          </ac:spMkLst>
        </pc:spChg>
        <pc:spChg chg="mod">
          <ac:chgData name="Weaver, Robert M CIV USSOCOM SOCOM (USA)" userId="047efd68-09f3-4083-b395-636624003687" providerId="ADAL" clId="{65C42C11-6E1C-4992-8E47-A0D7CAAE0339}" dt="2026-04-03T10:44:29.562" v="3071" actId="6549"/>
          <ac:spMkLst>
            <pc:docMk/>
            <pc:sldMk cId="3029373966" sldId="309"/>
            <ac:spMk id="5" creationId="{4841F38E-0B93-925C-FF3E-B4A0E8BAAB58}"/>
          </ac:spMkLst>
        </pc:spChg>
        <pc:spChg chg="mod">
          <ac:chgData name="Weaver, Robert M CIV USSOCOM SOCOM (USA)" userId="047efd68-09f3-4083-b395-636624003687" providerId="ADAL" clId="{65C42C11-6E1C-4992-8E47-A0D7CAAE0339}" dt="2026-04-03T10:44:24.542" v="3069" actId="6549"/>
          <ac:spMkLst>
            <pc:docMk/>
            <pc:sldMk cId="3029373966" sldId="309"/>
            <ac:spMk id="7" creationId="{6124C9B8-2622-92E5-42DD-5930935A8A02}"/>
          </ac:spMkLst>
        </pc:spChg>
        <pc:picChg chg="mod">
          <ac:chgData name="Weaver, Robert M CIV USSOCOM SOCOM (USA)" userId="047efd68-09f3-4083-b395-636624003687" providerId="ADAL" clId="{65C42C11-6E1C-4992-8E47-A0D7CAAE0339}" dt="2026-04-03T10:45:20.693" v="3083" actId="1076"/>
          <ac:picMkLst>
            <pc:docMk/>
            <pc:sldMk cId="3029373966" sldId="309"/>
            <ac:picMk id="6" creationId="{54D10C1A-C612-FC76-20CF-741BCFB8A0D2}"/>
          </ac:picMkLst>
        </pc:picChg>
        <pc:picChg chg="mod ord">
          <ac:chgData name="Weaver, Robert M CIV USSOCOM SOCOM (USA)" userId="047efd68-09f3-4083-b395-636624003687" providerId="ADAL" clId="{65C42C11-6E1C-4992-8E47-A0D7CAAE0339}" dt="2026-04-03T10:45:26.686" v="3084" actId="1076"/>
          <ac:picMkLst>
            <pc:docMk/>
            <pc:sldMk cId="3029373966" sldId="309"/>
            <ac:picMk id="8" creationId="{39F2CABB-D8D7-1898-94A7-60D8CB3892B5}"/>
          </ac:picMkLst>
        </pc:picChg>
        <pc:picChg chg="mod">
          <ac:chgData name="Weaver, Robert M CIV USSOCOM SOCOM (USA)" userId="047efd68-09f3-4083-b395-636624003687" providerId="ADAL" clId="{65C42C11-6E1C-4992-8E47-A0D7CAAE0339}" dt="2026-04-03T10:45:00.775" v="3079" actId="1076"/>
          <ac:picMkLst>
            <pc:docMk/>
            <pc:sldMk cId="3029373966" sldId="309"/>
            <ac:picMk id="11" creationId="{3DDF6ACA-3948-7492-4FFA-127C89B884A4}"/>
          </ac:picMkLst>
        </pc:picChg>
      </pc:sldChg>
      <pc:sldChg chg="modSp mod">
        <pc:chgData name="Weaver, Robert M CIV USSOCOM SOCOM (USA)" userId="047efd68-09f3-4083-b395-636624003687" providerId="ADAL" clId="{65C42C11-6E1C-4992-8E47-A0D7CAAE0339}" dt="2026-04-03T10:50:43.902" v="3228" actId="6549"/>
        <pc:sldMkLst>
          <pc:docMk/>
          <pc:sldMk cId="572363486" sldId="310"/>
        </pc:sldMkLst>
        <pc:spChg chg="mod">
          <ac:chgData name="Weaver, Robert M CIV USSOCOM SOCOM (USA)" userId="047efd68-09f3-4083-b395-636624003687" providerId="ADAL" clId="{65C42C11-6E1C-4992-8E47-A0D7CAAE0339}" dt="2026-04-03T10:50:43.902" v="3228" actId="6549"/>
          <ac:spMkLst>
            <pc:docMk/>
            <pc:sldMk cId="572363486" sldId="310"/>
            <ac:spMk id="3" creationId="{F42022F8-EB4F-7F5E-647B-C63A739E4E80}"/>
          </ac:spMkLst>
        </pc:spChg>
        <pc:spChg chg="mod">
          <ac:chgData name="Weaver, Robert M CIV USSOCOM SOCOM (USA)" userId="047efd68-09f3-4083-b395-636624003687" providerId="ADAL" clId="{65C42C11-6E1C-4992-8E47-A0D7CAAE0339}" dt="2026-04-03T10:49:54.387" v="3219" actId="6549"/>
          <ac:spMkLst>
            <pc:docMk/>
            <pc:sldMk cId="572363486" sldId="310"/>
            <ac:spMk id="5" creationId="{19CC6449-6D94-010D-FFA6-0A2B498E9199}"/>
          </ac:spMkLst>
        </pc:spChg>
        <pc:spChg chg="mod">
          <ac:chgData name="Weaver, Robert M CIV USSOCOM SOCOM (USA)" userId="047efd68-09f3-4083-b395-636624003687" providerId="ADAL" clId="{65C42C11-6E1C-4992-8E47-A0D7CAAE0339}" dt="2026-04-03T10:49:49.638" v="3217" actId="6549"/>
          <ac:spMkLst>
            <pc:docMk/>
            <pc:sldMk cId="572363486" sldId="310"/>
            <ac:spMk id="6" creationId="{A063A086-41A5-045C-2D11-F0C2B01D94DE}"/>
          </ac:spMkLst>
        </pc:spChg>
      </pc:sldChg>
      <pc:sldChg chg="addSp delSp modSp mod">
        <pc:chgData name="Weaver, Robert M CIV USSOCOM SOCOM (USA)" userId="047efd68-09f3-4083-b395-636624003687" providerId="ADAL" clId="{65C42C11-6E1C-4992-8E47-A0D7CAAE0339}" dt="2026-04-03T10:52:06.321" v="3230" actId="113"/>
        <pc:sldMkLst>
          <pc:docMk/>
          <pc:sldMk cId="3624266142" sldId="312"/>
        </pc:sldMkLst>
        <pc:spChg chg="mod">
          <ac:chgData name="Weaver, Robert M CIV USSOCOM SOCOM (USA)" userId="047efd68-09f3-4083-b395-636624003687" providerId="ADAL" clId="{65C42C11-6E1C-4992-8E47-A0D7CAAE0339}" dt="2026-04-03T10:52:06.321" v="3230" actId="113"/>
          <ac:spMkLst>
            <pc:docMk/>
            <pc:sldMk cId="3624266142" sldId="312"/>
            <ac:spMk id="3" creationId="{9BF90C1B-6C62-95FA-E039-11A7F2920554}"/>
          </ac:spMkLst>
        </pc:spChg>
        <pc:spChg chg="add mod">
          <ac:chgData name="Weaver, Robert M CIV USSOCOM SOCOM (USA)" userId="047efd68-09f3-4083-b395-636624003687" providerId="ADAL" clId="{65C42C11-6E1C-4992-8E47-A0D7CAAE0339}" dt="2026-04-03T10:28:39.422" v="2578"/>
          <ac:spMkLst>
            <pc:docMk/>
            <pc:sldMk cId="3624266142" sldId="312"/>
            <ac:spMk id="7" creationId="{0A9DF0BF-7F6F-A1EE-AA91-20574FEC0198}"/>
          </ac:spMkLst>
        </pc:spChg>
        <pc:spChg chg="add mod">
          <ac:chgData name="Weaver, Robert M CIV USSOCOM SOCOM (USA)" userId="047efd68-09f3-4083-b395-636624003687" providerId="ADAL" clId="{65C42C11-6E1C-4992-8E47-A0D7CAAE0339}" dt="2026-04-03T10:28:39.422" v="2578"/>
          <ac:spMkLst>
            <pc:docMk/>
            <pc:sldMk cId="3624266142" sldId="312"/>
            <ac:spMk id="8" creationId="{353B5F74-29EB-7163-5069-F20B02397EDD}"/>
          </ac:spMkLst>
        </pc:spChg>
      </pc:sldChg>
      <pc:sldChg chg="modSp mod">
        <pc:chgData name="Weaver, Robert M CIV USSOCOM SOCOM (USA)" userId="047efd68-09f3-4083-b395-636624003687" providerId="ADAL" clId="{65C42C11-6E1C-4992-8E47-A0D7CAAE0339}" dt="2026-04-03T10:51:59.794" v="3229" actId="113"/>
        <pc:sldMkLst>
          <pc:docMk/>
          <pc:sldMk cId="2434701361" sldId="313"/>
        </pc:sldMkLst>
        <pc:spChg chg="mod">
          <ac:chgData name="Weaver, Robert M CIV USSOCOM SOCOM (USA)" userId="047efd68-09f3-4083-b395-636624003687" providerId="ADAL" clId="{65C42C11-6E1C-4992-8E47-A0D7CAAE0339}" dt="2026-04-03T10:51:59.794" v="3229" actId="113"/>
          <ac:spMkLst>
            <pc:docMk/>
            <pc:sldMk cId="2434701361" sldId="313"/>
            <ac:spMk id="3" creationId="{9A612019-81C9-0B64-8160-5A263F182A4D}"/>
          </ac:spMkLst>
        </pc:spChg>
        <pc:spChg chg="mod">
          <ac:chgData name="Weaver, Robert M CIV USSOCOM SOCOM (USA)" userId="047efd68-09f3-4083-b395-636624003687" providerId="ADAL" clId="{65C42C11-6E1C-4992-8E47-A0D7CAAE0339}" dt="2026-04-03T10:37:26.738" v="2986" actId="20577"/>
          <ac:spMkLst>
            <pc:docMk/>
            <pc:sldMk cId="2434701361" sldId="313"/>
            <ac:spMk id="5" creationId="{539B893C-C32E-A25E-5BB6-6C1119B2DBE7}"/>
          </ac:spMkLst>
        </pc:spChg>
        <pc:spChg chg="mod">
          <ac:chgData name="Weaver, Robert M CIV USSOCOM SOCOM (USA)" userId="047efd68-09f3-4083-b395-636624003687" providerId="ADAL" clId="{65C42C11-6E1C-4992-8E47-A0D7CAAE0339}" dt="2026-04-03T10:37:23.095" v="2984" actId="20577"/>
          <ac:spMkLst>
            <pc:docMk/>
            <pc:sldMk cId="2434701361" sldId="313"/>
            <ac:spMk id="6" creationId="{31CA9F42-33A0-98C6-9915-23923067DFDA}"/>
          </ac:spMkLst>
        </pc:spChg>
      </pc:sldChg>
      <pc:sldChg chg="delSp modSp add mod">
        <pc:chgData name="Weaver, Robert M CIV USSOCOM SOCOM (USA)" userId="047efd68-09f3-4083-b395-636624003687" providerId="ADAL" clId="{65C42C11-6E1C-4992-8E47-A0D7CAAE0339}" dt="2026-04-03T11:11:26.849" v="3454"/>
        <pc:sldMkLst>
          <pc:docMk/>
          <pc:sldMk cId="2779437163" sldId="314"/>
        </pc:sldMkLst>
        <pc:spChg chg="mod">
          <ac:chgData name="Weaver, Robert M CIV USSOCOM SOCOM (USA)" userId="047efd68-09f3-4083-b395-636624003687" providerId="ADAL" clId="{65C42C11-6E1C-4992-8E47-A0D7CAAE0339}" dt="2026-04-02T12:40:53.608" v="1744" actId="20577"/>
          <ac:spMkLst>
            <pc:docMk/>
            <pc:sldMk cId="2779437163" sldId="314"/>
            <ac:spMk id="2" creationId="{ACE7D3BE-686C-D4B5-BC3C-0281C0045D83}"/>
          </ac:spMkLst>
        </pc:spChg>
        <pc:spChg chg="mod">
          <ac:chgData name="Weaver, Robert M CIV USSOCOM SOCOM (USA)" userId="047efd68-09f3-4083-b395-636624003687" providerId="ADAL" clId="{65C42C11-6E1C-4992-8E47-A0D7CAAE0339}" dt="2026-04-03T11:11:26.849" v="3454"/>
          <ac:spMkLst>
            <pc:docMk/>
            <pc:sldMk cId="2779437163" sldId="314"/>
            <ac:spMk id="3" creationId="{7518D32B-D959-FBEF-F399-3FA0CAE180ED}"/>
          </ac:spMkLst>
        </pc:spChg>
        <pc:spChg chg="mod">
          <ac:chgData name="Weaver, Robert M CIV USSOCOM SOCOM (USA)" userId="047efd68-09f3-4083-b395-636624003687" providerId="ADAL" clId="{65C42C11-6E1C-4992-8E47-A0D7CAAE0339}" dt="2026-04-02T12:41:58.226" v="1806" actId="6549"/>
          <ac:spMkLst>
            <pc:docMk/>
            <pc:sldMk cId="2779437163" sldId="314"/>
            <ac:spMk id="5" creationId="{FF0FCFBA-F2D1-056F-155F-D4B231FDBF6B}"/>
          </ac:spMkLst>
        </pc:spChg>
        <pc:spChg chg="mod">
          <ac:chgData name="Weaver, Robert M CIV USSOCOM SOCOM (USA)" userId="047efd68-09f3-4083-b395-636624003687" providerId="ADAL" clId="{65C42C11-6E1C-4992-8E47-A0D7CAAE0339}" dt="2026-04-02T12:40:58.708" v="1746" actId="6549"/>
          <ac:spMkLst>
            <pc:docMk/>
            <pc:sldMk cId="2779437163" sldId="314"/>
            <ac:spMk id="6" creationId="{769C780D-0C27-B5D6-69BC-340F8B57B17C}"/>
          </ac:spMkLst>
        </pc:spChg>
      </pc:sldChg>
      <pc:sldChg chg="addSp delSp modSp add mod">
        <pc:chgData name="Weaver, Robert M CIV USSOCOM SOCOM (USA)" userId="047efd68-09f3-4083-b395-636624003687" providerId="ADAL" clId="{65C42C11-6E1C-4992-8E47-A0D7CAAE0339}" dt="2026-04-07T11:38:56.247" v="3759" actId="14100"/>
        <pc:sldMkLst>
          <pc:docMk/>
          <pc:sldMk cId="1082119347" sldId="315"/>
        </pc:sldMkLst>
        <pc:spChg chg="mod">
          <ac:chgData name="Weaver, Robert M CIV USSOCOM SOCOM (USA)" userId="047efd68-09f3-4083-b395-636624003687" providerId="ADAL" clId="{65C42C11-6E1C-4992-8E47-A0D7CAAE0339}" dt="2026-04-03T10:57:11.526" v="3268" actId="20577"/>
          <ac:spMkLst>
            <pc:docMk/>
            <pc:sldMk cId="1082119347" sldId="315"/>
            <ac:spMk id="2" creationId="{AC12BFB9-E377-A333-5749-7DF8B2D941A5}"/>
          </ac:spMkLst>
        </pc:spChg>
        <pc:spChg chg="add mod">
          <ac:chgData name="Weaver, Robert M CIV USSOCOM SOCOM (USA)" userId="047efd68-09f3-4083-b395-636624003687" providerId="ADAL" clId="{65C42C11-6E1C-4992-8E47-A0D7CAAE0339}" dt="2026-04-07T11:38:56.247" v="3759" actId="14100"/>
          <ac:spMkLst>
            <pc:docMk/>
            <pc:sldMk cId="1082119347" sldId="315"/>
            <ac:spMk id="7" creationId="{F8EC47B1-C3C8-540F-8AA0-E4F1239A752E}"/>
          </ac:spMkLst>
        </pc:spChg>
      </pc:sldChg>
    </pc:docChg>
  </pc:docChgLst>
  <pc:docChgLst>
    <pc:chgData name="Claire Harmon" userId="S::claire.harmon@sofwerx.org::0370735e-55ee-4d91-93f6-621fd29d3447" providerId="AD" clId="Web-{3A16D543-FB23-6893-B003-60CC099092D0}"/>
    <pc:docChg chg="modSld">
      <pc:chgData name="Claire Harmon" userId="S::claire.harmon@sofwerx.org::0370735e-55ee-4d91-93f6-621fd29d3447" providerId="AD" clId="Web-{3A16D543-FB23-6893-B003-60CC099092D0}" dt="2026-04-09T16:39:33.148" v="0" actId="20577"/>
      <pc:docMkLst>
        <pc:docMk/>
      </pc:docMkLst>
      <pc:sldChg chg="modSp">
        <pc:chgData name="Claire Harmon" userId="S::claire.harmon@sofwerx.org::0370735e-55ee-4d91-93f6-621fd29d3447" providerId="AD" clId="Web-{3A16D543-FB23-6893-B003-60CC099092D0}" dt="2026-04-09T16:39:33.148" v="0" actId="20577"/>
        <pc:sldMkLst>
          <pc:docMk/>
          <pc:sldMk cId="1082119347" sldId="315"/>
        </pc:sldMkLst>
        <pc:spChg chg="mod">
          <ac:chgData name="Claire Harmon" userId="S::claire.harmon@sofwerx.org::0370735e-55ee-4d91-93f6-621fd29d3447" providerId="AD" clId="Web-{3A16D543-FB23-6893-B003-60CC099092D0}" dt="2026-04-09T16:39:33.148" v="0" actId="20577"/>
          <ac:spMkLst>
            <pc:docMk/>
            <pc:sldMk cId="1082119347" sldId="315"/>
            <ac:spMk id="7" creationId="{F8EC47B1-C3C8-540F-8AA0-E4F1239A752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36038" cy="464820"/>
          </a:xfrm>
          <a:prstGeom prst="rect">
            <a:avLst/>
          </a:prstGeom>
          <a:noFill/>
          <a:ln w="12700">
            <a:noFill/>
            <a:miter lim="800000"/>
            <a:headEnd/>
            <a:tailEnd/>
          </a:ln>
          <a:effectLst/>
        </p:spPr>
        <p:txBody>
          <a:bodyPr vert="horz" wrap="square" lIns="93097" tIns="46549" rIns="93097" bIns="46549" numCol="1" anchor="t" anchorCtr="0" compatLnSpc="1">
            <a:prstTxWarp prst="textNoShape">
              <a:avLst/>
            </a:prstTxWarp>
          </a:bodyPr>
          <a:lstStyle>
            <a:lvl1pPr defTabSz="930824">
              <a:defRPr sz="1200">
                <a:latin typeface="Arial" charset="0"/>
              </a:defRPr>
            </a:lvl1pPr>
          </a:lstStyle>
          <a:p>
            <a:pPr>
              <a:defRPr/>
            </a:pPr>
            <a:endParaRPr lang="en-US"/>
          </a:p>
        </p:txBody>
      </p:sp>
      <p:sp>
        <p:nvSpPr>
          <p:cNvPr id="32771" name="Rectangle 3"/>
          <p:cNvSpPr>
            <a:spLocks noGrp="1" noChangeArrowheads="1"/>
          </p:cNvSpPr>
          <p:nvPr>
            <p:ph type="dt" sz="quarter" idx="1"/>
          </p:nvPr>
        </p:nvSpPr>
        <p:spPr bwMode="auto">
          <a:xfrm>
            <a:off x="3974363" y="0"/>
            <a:ext cx="3036037" cy="464820"/>
          </a:xfrm>
          <a:prstGeom prst="rect">
            <a:avLst/>
          </a:prstGeom>
          <a:noFill/>
          <a:ln w="12700">
            <a:noFill/>
            <a:miter lim="800000"/>
            <a:headEnd/>
            <a:tailEnd/>
          </a:ln>
          <a:effectLst/>
        </p:spPr>
        <p:txBody>
          <a:bodyPr vert="horz" wrap="square" lIns="93097" tIns="46549" rIns="93097" bIns="46549" numCol="1" anchor="t" anchorCtr="0" compatLnSpc="1">
            <a:prstTxWarp prst="textNoShape">
              <a:avLst/>
            </a:prstTxWarp>
          </a:bodyPr>
          <a:lstStyle>
            <a:lvl1pPr algn="r" defTabSz="930824">
              <a:defRPr sz="1200">
                <a:latin typeface="Arial" charset="0"/>
              </a:defRPr>
            </a:lvl1pPr>
          </a:lstStyle>
          <a:p>
            <a:pPr>
              <a:defRPr/>
            </a:pPr>
            <a:endParaRPr lang="en-US"/>
          </a:p>
        </p:txBody>
      </p:sp>
      <p:sp>
        <p:nvSpPr>
          <p:cNvPr id="32772" name="Rectangle 4"/>
          <p:cNvSpPr>
            <a:spLocks noGrp="1" noChangeArrowheads="1"/>
          </p:cNvSpPr>
          <p:nvPr>
            <p:ph type="ftr" sz="quarter" idx="2"/>
          </p:nvPr>
        </p:nvSpPr>
        <p:spPr bwMode="auto">
          <a:xfrm>
            <a:off x="0" y="8831580"/>
            <a:ext cx="3036038" cy="464820"/>
          </a:xfrm>
          <a:prstGeom prst="rect">
            <a:avLst/>
          </a:prstGeom>
          <a:noFill/>
          <a:ln w="12700">
            <a:noFill/>
            <a:miter lim="800000"/>
            <a:headEnd/>
            <a:tailEnd/>
          </a:ln>
          <a:effectLst/>
        </p:spPr>
        <p:txBody>
          <a:bodyPr vert="horz" wrap="square" lIns="93097" tIns="46549" rIns="93097" bIns="46549" numCol="1" anchor="b" anchorCtr="0" compatLnSpc="1">
            <a:prstTxWarp prst="textNoShape">
              <a:avLst/>
            </a:prstTxWarp>
          </a:bodyPr>
          <a:lstStyle>
            <a:lvl1pPr defTabSz="930824">
              <a:defRPr sz="1200">
                <a:latin typeface="Arial" charset="0"/>
              </a:defRPr>
            </a:lvl1pPr>
          </a:lstStyle>
          <a:p>
            <a:pPr>
              <a:defRPr/>
            </a:pPr>
            <a:endParaRPr lang="en-US"/>
          </a:p>
        </p:txBody>
      </p:sp>
      <p:sp>
        <p:nvSpPr>
          <p:cNvPr id="32773" name="Rectangle 5"/>
          <p:cNvSpPr>
            <a:spLocks noGrp="1" noChangeArrowheads="1"/>
          </p:cNvSpPr>
          <p:nvPr>
            <p:ph type="sldNum" sz="quarter" idx="3"/>
          </p:nvPr>
        </p:nvSpPr>
        <p:spPr bwMode="auto">
          <a:xfrm>
            <a:off x="3974363" y="8831580"/>
            <a:ext cx="3036037" cy="464820"/>
          </a:xfrm>
          <a:prstGeom prst="rect">
            <a:avLst/>
          </a:prstGeom>
          <a:noFill/>
          <a:ln w="12700">
            <a:noFill/>
            <a:miter lim="800000"/>
            <a:headEnd/>
            <a:tailEnd/>
          </a:ln>
          <a:effectLst/>
        </p:spPr>
        <p:txBody>
          <a:bodyPr vert="horz" wrap="square" lIns="93097" tIns="46549" rIns="93097" bIns="46549" numCol="1" anchor="b" anchorCtr="0" compatLnSpc="1">
            <a:prstTxWarp prst="textNoShape">
              <a:avLst/>
            </a:prstTxWarp>
          </a:bodyPr>
          <a:lstStyle>
            <a:lvl1pPr algn="r" defTabSz="930824">
              <a:defRPr sz="1200"/>
            </a:lvl1pPr>
          </a:lstStyle>
          <a:p>
            <a:pPr>
              <a:defRPr/>
            </a:pPr>
            <a:fld id="{BEB27E1D-A805-42BB-9712-BD1E61DBDC1A}" type="slidenum">
              <a:rPr lang="en-US" altLang="en-US"/>
              <a:pPr>
                <a:defRPr/>
              </a:pPr>
              <a:t>‹#›</a:t>
            </a:fld>
            <a:endParaRPr lang="en-US" altLang="en-US"/>
          </a:p>
        </p:txBody>
      </p:sp>
    </p:spTree>
    <p:extLst>
      <p:ext uri="{BB962C8B-B14F-4D97-AF65-F5344CB8AC3E}">
        <p14:creationId xmlns:p14="http://schemas.microsoft.com/office/powerpoint/2010/main" val="2001467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026"/>
          <p:cNvSpPr>
            <a:spLocks noGrp="1" noChangeArrowheads="1"/>
          </p:cNvSpPr>
          <p:nvPr>
            <p:ph type="hdr" sz="quarter"/>
          </p:nvPr>
        </p:nvSpPr>
        <p:spPr bwMode="auto">
          <a:xfrm>
            <a:off x="0" y="0"/>
            <a:ext cx="3036038" cy="464820"/>
          </a:xfrm>
          <a:prstGeom prst="rect">
            <a:avLst/>
          </a:prstGeom>
          <a:noFill/>
          <a:ln w="12700">
            <a:noFill/>
            <a:miter lim="800000"/>
            <a:headEnd/>
            <a:tailEnd/>
          </a:ln>
          <a:effectLst/>
        </p:spPr>
        <p:txBody>
          <a:bodyPr vert="horz" wrap="square" lIns="93097" tIns="46549" rIns="93097" bIns="46549" numCol="1" anchor="t" anchorCtr="0" compatLnSpc="1">
            <a:prstTxWarp prst="textNoShape">
              <a:avLst/>
            </a:prstTxWarp>
          </a:bodyPr>
          <a:lstStyle>
            <a:lvl1pPr defTabSz="930824">
              <a:defRPr sz="1200">
                <a:latin typeface="Arial" charset="0"/>
              </a:defRPr>
            </a:lvl1pPr>
          </a:lstStyle>
          <a:p>
            <a:pPr>
              <a:defRPr/>
            </a:pPr>
            <a:endParaRPr lang="en-US"/>
          </a:p>
        </p:txBody>
      </p:sp>
      <p:sp>
        <p:nvSpPr>
          <p:cNvPr id="30723" name="Rectangle 1027"/>
          <p:cNvSpPr>
            <a:spLocks noGrp="1" noChangeArrowheads="1"/>
          </p:cNvSpPr>
          <p:nvPr>
            <p:ph type="dt" idx="1"/>
          </p:nvPr>
        </p:nvSpPr>
        <p:spPr bwMode="auto">
          <a:xfrm>
            <a:off x="3974363" y="0"/>
            <a:ext cx="3036037" cy="464820"/>
          </a:xfrm>
          <a:prstGeom prst="rect">
            <a:avLst/>
          </a:prstGeom>
          <a:noFill/>
          <a:ln w="12700">
            <a:noFill/>
            <a:miter lim="800000"/>
            <a:headEnd/>
            <a:tailEnd/>
          </a:ln>
          <a:effectLst/>
        </p:spPr>
        <p:txBody>
          <a:bodyPr vert="horz" wrap="square" lIns="93097" tIns="46549" rIns="93097" bIns="46549" numCol="1" anchor="t" anchorCtr="0" compatLnSpc="1">
            <a:prstTxWarp prst="textNoShape">
              <a:avLst/>
            </a:prstTxWarp>
          </a:bodyPr>
          <a:lstStyle>
            <a:lvl1pPr algn="r" defTabSz="930824">
              <a:defRPr sz="1200">
                <a:latin typeface="Arial" charset="0"/>
              </a:defRPr>
            </a:lvl1pPr>
          </a:lstStyle>
          <a:p>
            <a:pPr>
              <a:defRPr/>
            </a:pPr>
            <a:endParaRPr lang="en-US"/>
          </a:p>
        </p:txBody>
      </p:sp>
      <p:sp>
        <p:nvSpPr>
          <p:cNvPr id="3076" name="Rectangle 1028"/>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1029"/>
          <p:cNvSpPr>
            <a:spLocks noGrp="1" noChangeArrowheads="1"/>
          </p:cNvSpPr>
          <p:nvPr>
            <p:ph type="body" sz="quarter" idx="3"/>
          </p:nvPr>
        </p:nvSpPr>
        <p:spPr bwMode="auto">
          <a:xfrm>
            <a:off x="933555" y="4415790"/>
            <a:ext cx="5143293" cy="4183380"/>
          </a:xfrm>
          <a:prstGeom prst="rect">
            <a:avLst/>
          </a:prstGeom>
          <a:noFill/>
          <a:ln w="12700">
            <a:noFill/>
            <a:miter lim="800000"/>
            <a:headEnd/>
            <a:tailEnd/>
          </a:ln>
          <a:effectLst/>
        </p:spPr>
        <p:txBody>
          <a:bodyPr vert="horz" wrap="square" lIns="93097" tIns="46549" rIns="93097" bIns="4654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1030"/>
          <p:cNvSpPr>
            <a:spLocks noGrp="1" noChangeArrowheads="1"/>
          </p:cNvSpPr>
          <p:nvPr>
            <p:ph type="ftr" sz="quarter" idx="4"/>
          </p:nvPr>
        </p:nvSpPr>
        <p:spPr bwMode="auto">
          <a:xfrm>
            <a:off x="0" y="8831580"/>
            <a:ext cx="3036038" cy="464820"/>
          </a:xfrm>
          <a:prstGeom prst="rect">
            <a:avLst/>
          </a:prstGeom>
          <a:noFill/>
          <a:ln w="12700">
            <a:noFill/>
            <a:miter lim="800000"/>
            <a:headEnd/>
            <a:tailEnd/>
          </a:ln>
          <a:effectLst/>
        </p:spPr>
        <p:txBody>
          <a:bodyPr vert="horz" wrap="square" lIns="93097" tIns="46549" rIns="93097" bIns="46549" numCol="1" anchor="b" anchorCtr="0" compatLnSpc="1">
            <a:prstTxWarp prst="textNoShape">
              <a:avLst/>
            </a:prstTxWarp>
          </a:bodyPr>
          <a:lstStyle>
            <a:lvl1pPr defTabSz="930824">
              <a:defRPr sz="1200">
                <a:latin typeface="Arial" charset="0"/>
              </a:defRPr>
            </a:lvl1pPr>
          </a:lstStyle>
          <a:p>
            <a:pPr>
              <a:defRPr/>
            </a:pPr>
            <a:endParaRPr lang="en-US"/>
          </a:p>
        </p:txBody>
      </p:sp>
      <p:sp>
        <p:nvSpPr>
          <p:cNvPr id="30727" name="Rectangle 1031"/>
          <p:cNvSpPr>
            <a:spLocks noGrp="1" noChangeArrowheads="1"/>
          </p:cNvSpPr>
          <p:nvPr>
            <p:ph type="sldNum" sz="quarter" idx="5"/>
          </p:nvPr>
        </p:nvSpPr>
        <p:spPr bwMode="auto">
          <a:xfrm>
            <a:off x="3974363" y="8831580"/>
            <a:ext cx="3036037" cy="464820"/>
          </a:xfrm>
          <a:prstGeom prst="rect">
            <a:avLst/>
          </a:prstGeom>
          <a:noFill/>
          <a:ln w="12700">
            <a:noFill/>
            <a:miter lim="800000"/>
            <a:headEnd/>
            <a:tailEnd/>
          </a:ln>
          <a:effectLst/>
        </p:spPr>
        <p:txBody>
          <a:bodyPr vert="horz" wrap="square" lIns="93097" tIns="46549" rIns="93097" bIns="46549" numCol="1" anchor="b" anchorCtr="0" compatLnSpc="1">
            <a:prstTxWarp prst="textNoShape">
              <a:avLst/>
            </a:prstTxWarp>
          </a:bodyPr>
          <a:lstStyle>
            <a:lvl1pPr algn="r" defTabSz="930824">
              <a:defRPr sz="1200"/>
            </a:lvl1pPr>
          </a:lstStyle>
          <a:p>
            <a:pPr>
              <a:defRPr/>
            </a:pPr>
            <a:fld id="{6CA4ABD1-4922-4541-9A35-827A82B5981C}" type="slidenum">
              <a:rPr lang="en-US" altLang="en-US"/>
              <a:pPr>
                <a:defRPr/>
              </a:pPr>
              <a:t>‹#›</a:t>
            </a:fld>
            <a:endParaRPr lang="en-US" altLang="en-US"/>
          </a:p>
        </p:txBody>
      </p:sp>
    </p:spTree>
    <p:extLst>
      <p:ext uri="{BB962C8B-B14F-4D97-AF65-F5344CB8AC3E}">
        <p14:creationId xmlns:p14="http://schemas.microsoft.com/office/powerpoint/2010/main" val="5974970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9D045-8905-44B9-AEA1-B45ADD1E1069}" type="slidenum">
              <a:rPr lang="en-US" smtClean="0"/>
              <a:t>1</a:t>
            </a:fld>
            <a:endParaRPr lang="en-US"/>
          </a:p>
        </p:txBody>
      </p:sp>
    </p:spTree>
    <p:extLst>
      <p:ext uri="{BB962C8B-B14F-4D97-AF65-F5344CB8AC3E}">
        <p14:creationId xmlns:p14="http://schemas.microsoft.com/office/powerpoint/2010/main" val="3176263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19075" y="549275"/>
            <a:ext cx="8662988" cy="579438"/>
          </a:xfrm>
          <a:prstGeom prst="rect">
            <a:avLst/>
          </a:prstGeom>
          <a:noFill/>
          <a:ln w="9525">
            <a:noFill/>
            <a:miter lim="800000"/>
            <a:headEnd/>
            <a:tailEnd/>
          </a:ln>
          <a:effectLst>
            <a:outerShdw dist="35921" dir="2700000" algn="ctr" rotWithShape="0">
              <a:srgbClr val="CC9900"/>
            </a:outerShdw>
          </a:effectLst>
        </p:spPr>
        <p:txBody>
          <a:bodyPr wrap="none">
            <a:spAutoFit/>
          </a:bodyPr>
          <a:lstStyle/>
          <a:p>
            <a:pPr algn="ctr">
              <a:defRPr/>
            </a:pPr>
            <a:r>
              <a:rPr lang="en-US" sz="3200" b="1" i="1">
                <a:effectLst>
                  <a:outerShdw blurRad="38100" dist="38100" dir="2700000" algn="tl">
                    <a:srgbClr val="C0C0C0"/>
                  </a:outerShdw>
                </a:effectLst>
                <a:latin typeface="Arial" charset="0"/>
              </a:rPr>
              <a:t>United States Special Operations Command</a:t>
            </a:r>
          </a:p>
        </p:txBody>
      </p:sp>
      <p:sp>
        <p:nvSpPr>
          <p:cNvPr id="5" name="Rectangle 24"/>
          <p:cNvSpPr>
            <a:spLocks noChangeArrowheads="1"/>
          </p:cNvSpPr>
          <p:nvPr userDrawn="1"/>
        </p:nvSpPr>
        <p:spPr bwMode="auto">
          <a:xfrm flipV="1">
            <a:off x="215900" y="1189038"/>
            <a:ext cx="8699500" cy="87312"/>
          </a:xfrm>
          <a:prstGeom prst="rect">
            <a:avLst/>
          </a:prstGeom>
          <a:gradFill rotWithShape="1">
            <a:gsLst>
              <a:gs pos="0">
                <a:srgbClr val="FFA800"/>
              </a:gs>
              <a:gs pos="13000">
                <a:srgbClr val="825600"/>
              </a:gs>
              <a:gs pos="28000">
                <a:srgbClr val="FFA800"/>
              </a:gs>
              <a:gs pos="42000">
                <a:srgbClr val="825600"/>
              </a:gs>
              <a:gs pos="57001">
                <a:srgbClr val="FFA800"/>
              </a:gs>
              <a:gs pos="72000">
                <a:srgbClr val="825600"/>
              </a:gs>
              <a:gs pos="87000">
                <a:srgbClr val="FFA800"/>
              </a:gs>
              <a:gs pos="100000">
                <a:srgbClr val="825600"/>
              </a:gs>
            </a:gsLst>
            <a:lin ang="189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endParaRPr lang="en-US" altLang="en-US"/>
          </a:p>
        </p:txBody>
      </p:sp>
      <p:pic>
        <p:nvPicPr>
          <p:cNvPr id="6" name="Picture 26"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 y="2057400"/>
            <a:ext cx="24288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9" name="Rectangle 9"/>
          <p:cNvSpPr>
            <a:spLocks noGrp="1" noChangeArrowheads="1"/>
          </p:cNvSpPr>
          <p:nvPr>
            <p:ph type="subTitle" idx="1"/>
          </p:nvPr>
        </p:nvSpPr>
        <p:spPr>
          <a:xfrm>
            <a:off x="4133850" y="3733800"/>
            <a:ext cx="4781550" cy="1600200"/>
          </a:xfrm>
          <a:prstGeom prst="rect">
            <a:avLst/>
          </a:prstGeom>
        </p:spPr>
        <p:txBody>
          <a:bodyPr/>
          <a:lstStyle>
            <a:lvl1pPr marL="0" indent="0" algn="r">
              <a:buFont typeface="Wingdings" pitchFamily="2" charset="2"/>
              <a:buNone/>
              <a:defRPr sz="1800">
                <a:effectLst>
                  <a:outerShdw blurRad="38100" dist="38100" dir="2700000" algn="tl">
                    <a:srgbClr val="C0C0C0"/>
                  </a:outerShdw>
                </a:effectLst>
              </a:defRPr>
            </a:lvl1pPr>
          </a:lstStyle>
          <a:p>
            <a:r>
              <a:rPr lang="en-US"/>
              <a:t>Briefer</a:t>
            </a:r>
          </a:p>
          <a:p>
            <a:r>
              <a:rPr lang="en-US"/>
              <a:t>J-Code  XXX</a:t>
            </a:r>
          </a:p>
          <a:p>
            <a:r>
              <a:rPr lang="en-US"/>
              <a:t>Date:  XXX</a:t>
            </a:r>
          </a:p>
        </p:txBody>
      </p:sp>
      <p:sp>
        <p:nvSpPr>
          <p:cNvPr id="71690" name="Rectangle 10"/>
          <p:cNvSpPr>
            <a:spLocks noGrp="1" noChangeArrowheads="1"/>
          </p:cNvSpPr>
          <p:nvPr>
            <p:ph type="ctrTitle"/>
          </p:nvPr>
        </p:nvSpPr>
        <p:spPr>
          <a:xfrm>
            <a:off x="3657600" y="1981200"/>
            <a:ext cx="5486400" cy="1676400"/>
          </a:xfrm>
        </p:spPr>
        <p:txBody>
          <a:bodyPr/>
          <a:lstStyle>
            <a:lvl1pPr algn="l">
              <a:defRPr sz="3600"/>
            </a:lvl1pPr>
          </a:lstStyle>
          <a:p>
            <a:endParaRPr lang="en-US"/>
          </a:p>
        </p:txBody>
      </p:sp>
      <p:sp>
        <p:nvSpPr>
          <p:cNvPr id="7" name="Rectangle 18"/>
          <p:cNvSpPr>
            <a:spLocks noGrp="1" noChangeArrowheads="1"/>
          </p:cNvSpPr>
          <p:nvPr>
            <p:ph type="sldNum" sz="quarter" idx="10"/>
          </p:nvPr>
        </p:nvSpPr>
        <p:spPr>
          <a:xfrm>
            <a:off x="6934200" y="6305550"/>
            <a:ext cx="2133600" cy="476250"/>
          </a:xfrm>
        </p:spPr>
        <p:txBody>
          <a:bodyPr/>
          <a:lstStyle>
            <a:lvl1pPr>
              <a:defRPr/>
            </a:lvl1pPr>
          </a:lstStyle>
          <a:p>
            <a:pPr>
              <a:defRPr/>
            </a:pPr>
            <a:fld id="{338C23F6-E09E-4EFE-8A98-9E85FF0B2F41}" type="slidenum">
              <a:rPr lang="en-US" altLang="en-US"/>
              <a:pPr>
                <a:defRPr/>
              </a:pPr>
              <a:t>‹#›</a:t>
            </a:fld>
            <a:endParaRPr lang="en-US" altLang="en-US"/>
          </a:p>
        </p:txBody>
      </p:sp>
    </p:spTree>
    <p:extLst>
      <p:ext uri="{BB962C8B-B14F-4D97-AF65-F5344CB8AC3E}">
        <p14:creationId xmlns:p14="http://schemas.microsoft.com/office/powerpoint/2010/main" val="1458478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19063" y="1371600"/>
            <a:ext cx="8991600" cy="5105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
          <p:cNvSpPr>
            <a:spLocks noGrp="1" noChangeArrowheads="1"/>
          </p:cNvSpPr>
          <p:nvPr>
            <p:ph type="sldNum" sz="quarter" idx="10"/>
          </p:nvPr>
        </p:nvSpPr>
        <p:spPr>
          <a:ln/>
        </p:spPr>
        <p:txBody>
          <a:bodyPr/>
          <a:lstStyle>
            <a:lvl1pPr>
              <a:defRPr/>
            </a:lvl1pPr>
          </a:lstStyle>
          <a:p>
            <a:pPr>
              <a:defRPr/>
            </a:pPr>
            <a:fld id="{BA861C3B-275B-4B07-B3E1-70DD0AD9D90B}" type="slidenum">
              <a:rPr lang="en-US" altLang="en-US"/>
              <a:pPr>
                <a:defRPr/>
              </a:pPr>
              <a:t>‹#›</a:t>
            </a:fld>
            <a:endParaRPr lang="en-US" altLang="en-US"/>
          </a:p>
        </p:txBody>
      </p:sp>
    </p:spTree>
    <p:extLst>
      <p:ext uri="{BB962C8B-B14F-4D97-AF65-F5344CB8AC3E}">
        <p14:creationId xmlns:p14="http://schemas.microsoft.com/office/powerpoint/2010/main" val="4137494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2763" y="25400"/>
            <a:ext cx="2247900" cy="645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9063" y="25400"/>
            <a:ext cx="6591300" cy="64516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
          <p:cNvSpPr>
            <a:spLocks noGrp="1" noChangeArrowheads="1"/>
          </p:cNvSpPr>
          <p:nvPr>
            <p:ph type="sldNum" sz="quarter" idx="10"/>
          </p:nvPr>
        </p:nvSpPr>
        <p:spPr>
          <a:ln/>
        </p:spPr>
        <p:txBody>
          <a:bodyPr/>
          <a:lstStyle>
            <a:lvl1pPr>
              <a:defRPr/>
            </a:lvl1pPr>
          </a:lstStyle>
          <a:p>
            <a:pPr>
              <a:defRPr/>
            </a:pPr>
            <a:fld id="{B4008CE4-7AF8-417F-8AE4-E9CD6B2E6A50}" type="slidenum">
              <a:rPr lang="en-US" altLang="en-US"/>
              <a:pPr>
                <a:defRPr/>
              </a:pPr>
              <a:t>‹#›</a:t>
            </a:fld>
            <a:endParaRPr lang="en-US" altLang="en-US"/>
          </a:p>
        </p:txBody>
      </p:sp>
    </p:spTree>
    <p:extLst>
      <p:ext uri="{BB962C8B-B14F-4D97-AF65-F5344CB8AC3E}">
        <p14:creationId xmlns:p14="http://schemas.microsoft.com/office/powerpoint/2010/main" val="2579400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19063" y="1371600"/>
            <a:ext cx="4419600" cy="5105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1063" y="1371600"/>
            <a:ext cx="4419600" cy="5105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5" name="Rectangle 21"/>
          <p:cNvSpPr>
            <a:spLocks noGrp="1" noChangeArrowheads="1"/>
          </p:cNvSpPr>
          <p:nvPr>
            <p:ph type="sldNum" sz="quarter" idx="10"/>
          </p:nvPr>
        </p:nvSpPr>
        <p:spPr>
          <a:ln/>
        </p:spPr>
        <p:txBody>
          <a:bodyPr/>
          <a:lstStyle>
            <a:lvl1pPr>
              <a:defRPr/>
            </a:lvl1pPr>
          </a:lstStyle>
          <a:p>
            <a:pPr>
              <a:defRPr/>
            </a:pPr>
            <a:fld id="{E0C29CC7-0F3D-4C92-BB7D-501671662011}" type="slidenum">
              <a:rPr lang="en-US" altLang="en-US"/>
              <a:pPr>
                <a:defRPr/>
              </a:pPr>
              <a:t>‹#›</a:t>
            </a:fld>
            <a:endParaRPr lang="en-US" altLang="en-US"/>
          </a:p>
        </p:txBody>
      </p:sp>
    </p:spTree>
    <p:extLst>
      <p:ext uri="{BB962C8B-B14F-4D97-AF65-F5344CB8AC3E}">
        <p14:creationId xmlns:p14="http://schemas.microsoft.com/office/powerpoint/2010/main" val="401589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9063" y="1371600"/>
            <a:ext cx="8991600" cy="5105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
          <p:cNvSpPr>
            <a:spLocks noGrp="1" noChangeArrowheads="1"/>
          </p:cNvSpPr>
          <p:nvPr>
            <p:ph type="sldNum" sz="quarter" idx="10"/>
          </p:nvPr>
        </p:nvSpPr>
        <p:spPr>
          <a:ln/>
        </p:spPr>
        <p:txBody>
          <a:bodyPr/>
          <a:lstStyle>
            <a:lvl1pPr>
              <a:defRPr/>
            </a:lvl1pPr>
          </a:lstStyle>
          <a:p>
            <a:pPr>
              <a:defRPr/>
            </a:pPr>
            <a:fld id="{A8473C89-D041-4FF1-AAF9-65A25E5A561E}" type="slidenum">
              <a:rPr lang="en-US" altLang="en-US"/>
              <a:pPr>
                <a:defRPr/>
              </a:pPr>
              <a:t>‹#›</a:t>
            </a:fld>
            <a:endParaRPr lang="en-US" altLang="en-US"/>
          </a:p>
        </p:txBody>
      </p:sp>
    </p:spTree>
    <p:extLst>
      <p:ext uri="{BB962C8B-B14F-4D97-AF65-F5344CB8AC3E}">
        <p14:creationId xmlns:p14="http://schemas.microsoft.com/office/powerpoint/2010/main" val="419482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1"/>
          <p:cNvSpPr>
            <a:spLocks noGrp="1" noChangeArrowheads="1"/>
          </p:cNvSpPr>
          <p:nvPr>
            <p:ph type="sldNum" sz="quarter" idx="10"/>
          </p:nvPr>
        </p:nvSpPr>
        <p:spPr>
          <a:ln/>
        </p:spPr>
        <p:txBody>
          <a:bodyPr/>
          <a:lstStyle>
            <a:lvl1pPr>
              <a:defRPr/>
            </a:lvl1pPr>
          </a:lstStyle>
          <a:p>
            <a:pPr>
              <a:defRPr/>
            </a:pPr>
            <a:fld id="{83A92C95-3AEA-4887-9EED-C4BF9F1DCF15}" type="slidenum">
              <a:rPr lang="en-US" altLang="en-US"/>
              <a:pPr>
                <a:defRPr/>
              </a:pPr>
              <a:t>‹#›</a:t>
            </a:fld>
            <a:endParaRPr lang="en-US" altLang="en-US"/>
          </a:p>
        </p:txBody>
      </p:sp>
    </p:spTree>
    <p:extLst>
      <p:ext uri="{BB962C8B-B14F-4D97-AF65-F5344CB8AC3E}">
        <p14:creationId xmlns:p14="http://schemas.microsoft.com/office/powerpoint/2010/main" val="268318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063" y="1371600"/>
            <a:ext cx="4419600" cy="5105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1063" y="1371600"/>
            <a:ext cx="4419600" cy="5105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
          <p:cNvSpPr>
            <a:spLocks noGrp="1" noChangeArrowheads="1"/>
          </p:cNvSpPr>
          <p:nvPr>
            <p:ph type="sldNum" sz="quarter" idx="10"/>
          </p:nvPr>
        </p:nvSpPr>
        <p:spPr>
          <a:ln/>
        </p:spPr>
        <p:txBody>
          <a:bodyPr/>
          <a:lstStyle>
            <a:lvl1pPr>
              <a:defRPr/>
            </a:lvl1pPr>
          </a:lstStyle>
          <a:p>
            <a:pPr>
              <a:defRPr/>
            </a:pPr>
            <a:fld id="{36FA3378-9318-4B35-A190-7D90932F3573}" type="slidenum">
              <a:rPr lang="en-US" altLang="en-US"/>
              <a:pPr>
                <a:defRPr/>
              </a:pPr>
              <a:t>‹#›</a:t>
            </a:fld>
            <a:endParaRPr lang="en-US" altLang="en-US"/>
          </a:p>
        </p:txBody>
      </p:sp>
    </p:spTree>
    <p:extLst>
      <p:ext uri="{BB962C8B-B14F-4D97-AF65-F5344CB8AC3E}">
        <p14:creationId xmlns:p14="http://schemas.microsoft.com/office/powerpoint/2010/main" val="199198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1"/>
          <p:cNvSpPr>
            <a:spLocks noGrp="1" noChangeArrowheads="1"/>
          </p:cNvSpPr>
          <p:nvPr>
            <p:ph type="sldNum" sz="quarter" idx="10"/>
          </p:nvPr>
        </p:nvSpPr>
        <p:spPr>
          <a:ln/>
        </p:spPr>
        <p:txBody>
          <a:bodyPr/>
          <a:lstStyle>
            <a:lvl1pPr>
              <a:defRPr/>
            </a:lvl1pPr>
          </a:lstStyle>
          <a:p>
            <a:pPr>
              <a:defRPr/>
            </a:pPr>
            <a:fld id="{31376E82-4EC5-4F29-9591-7C29CDC31FF4}" type="slidenum">
              <a:rPr lang="en-US" altLang="en-US"/>
              <a:pPr>
                <a:defRPr/>
              </a:pPr>
              <a:t>‹#›</a:t>
            </a:fld>
            <a:endParaRPr lang="en-US" altLang="en-US"/>
          </a:p>
        </p:txBody>
      </p:sp>
    </p:spTree>
    <p:extLst>
      <p:ext uri="{BB962C8B-B14F-4D97-AF65-F5344CB8AC3E}">
        <p14:creationId xmlns:p14="http://schemas.microsoft.com/office/powerpoint/2010/main" val="1809237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1"/>
          <p:cNvSpPr>
            <a:spLocks noGrp="1" noChangeArrowheads="1"/>
          </p:cNvSpPr>
          <p:nvPr>
            <p:ph type="sldNum" sz="quarter" idx="10"/>
          </p:nvPr>
        </p:nvSpPr>
        <p:spPr>
          <a:ln/>
        </p:spPr>
        <p:txBody>
          <a:bodyPr/>
          <a:lstStyle>
            <a:lvl1pPr>
              <a:defRPr/>
            </a:lvl1pPr>
          </a:lstStyle>
          <a:p>
            <a:pPr>
              <a:defRPr/>
            </a:pPr>
            <a:fld id="{82DDC773-BECB-4269-BA51-10E74DBEAB62}" type="slidenum">
              <a:rPr lang="en-US" altLang="en-US"/>
              <a:pPr>
                <a:defRPr/>
              </a:pPr>
              <a:t>‹#›</a:t>
            </a:fld>
            <a:endParaRPr lang="en-US" altLang="en-US"/>
          </a:p>
        </p:txBody>
      </p:sp>
    </p:spTree>
    <p:extLst>
      <p:ext uri="{BB962C8B-B14F-4D97-AF65-F5344CB8AC3E}">
        <p14:creationId xmlns:p14="http://schemas.microsoft.com/office/powerpoint/2010/main" val="648313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ln/>
        </p:spPr>
        <p:txBody>
          <a:bodyPr/>
          <a:lstStyle>
            <a:lvl1pPr>
              <a:defRPr/>
            </a:lvl1pPr>
          </a:lstStyle>
          <a:p>
            <a:pPr>
              <a:defRPr/>
            </a:pPr>
            <a:fld id="{75BEDA98-2063-4E6F-B750-2BCBA3BDAF6E}" type="slidenum">
              <a:rPr lang="en-US" altLang="en-US"/>
              <a:pPr>
                <a:defRPr/>
              </a:pPr>
              <a:t>‹#›</a:t>
            </a:fld>
            <a:endParaRPr lang="en-US" altLang="en-US"/>
          </a:p>
        </p:txBody>
      </p:sp>
    </p:spTree>
    <p:extLst>
      <p:ext uri="{BB962C8B-B14F-4D97-AF65-F5344CB8AC3E}">
        <p14:creationId xmlns:p14="http://schemas.microsoft.com/office/powerpoint/2010/main" val="419213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
          <p:cNvSpPr>
            <a:spLocks noGrp="1" noChangeArrowheads="1"/>
          </p:cNvSpPr>
          <p:nvPr>
            <p:ph type="sldNum" sz="quarter" idx="10"/>
          </p:nvPr>
        </p:nvSpPr>
        <p:spPr>
          <a:ln/>
        </p:spPr>
        <p:txBody>
          <a:bodyPr/>
          <a:lstStyle>
            <a:lvl1pPr>
              <a:defRPr/>
            </a:lvl1pPr>
          </a:lstStyle>
          <a:p>
            <a:pPr>
              <a:defRPr/>
            </a:pPr>
            <a:fld id="{6FEA4F47-F65B-40A2-B05B-A72948F89D7D}" type="slidenum">
              <a:rPr lang="en-US" altLang="en-US"/>
              <a:pPr>
                <a:defRPr/>
              </a:pPr>
              <a:t>‹#›</a:t>
            </a:fld>
            <a:endParaRPr lang="en-US" altLang="en-US"/>
          </a:p>
        </p:txBody>
      </p:sp>
    </p:spTree>
    <p:extLst>
      <p:ext uri="{BB962C8B-B14F-4D97-AF65-F5344CB8AC3E}">
        <p14:creationId xmlns:p14="http://schemas.microsoft.com/office/powerpoint/2010/main" val="153624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21"/>
          <p:cNvSpPr>
            <a:spLocks noGrp="1" noChangeArrowheads="1"/>
          </p:cNvSpPr>
          <p:nvPr>
            <p:ph type="sldNum" sz="quarter" idx="10"/>
          </p:nvPr>
        </p:nvSpPr>
        <p:spPr>
          <a:ln/>
        </p:spPr>
        <p:txBody>
          <a:bodyPr/>
          <a:lstStyle>
            <a:lvl1pPr>
              <a:defRPr/>
            </a:lvl1pPr>
          </a:lstStyle>
          <a:p>
            <a:pPr>
              <a:defRPr/>
            </a:pPr>
            <a:fld id="{94D0DAE2-766F-48CF-9555-45B6F8417745}" type="slidenum">
              <a:rPr lang="en-US" altLang="en-US"/>
              <a:pPr>
                <a:defRPr/>
              </a:pPr>
              <a:t>‹#›</a:t>
            </a:fld>
            <a:endParaRPr lang="en-US" altLang="en-US"/>
          </a:p>
        </p:txBody>
      </p:sp>
      <p:sp>
        <p:nvSpPr>
          <p:cNvPr id="6" name="Picture Placeholder 2">
            <a:extLst>
              <a:ext uri="{FF2B5EF4-FFF2-40B4-BE49-F238E27FC236}">
                <a16:creationId xmlns:a16="http://schemas.microsoft.com/office/drawing/2014/main" id="{3B4801D6-5B82-46F1-88C0-BB5C89E83671}"/>
              </a:ext>
            </a:extLst>
          </p:cNvPr>
          <p:cNvSpPr>
            <a:spLocks noGrp="1"/>
          </p:cNvSpPr>
          <p:nvPr>
            <p:ph type="pic" idx="11"/>
          </p:nvPr>
        </p:nvSpPr>
        <p:spPr>
          <a:xfrm>
            <a:off x="304800" y="1409068"/>
            <a:ext cx="4343400" cy="453453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7" name="Text Placeholder 4">
            <a:extLst>
              <a:ext uri="{FF2B5EF4-FFF2-40B4-BE49-F238E27FC236}">
                <a16:creationId xmlns:a16="http://schemas.microsoft.com/office/drawing/2014/main" id="{BEB89DE5-3B8B-446F-B6AC-237618F1C899}"/>
              </a:ext>
            </a:extLst>
          </p:cNvPr>
          <p:cNvSpPr>
            <a:spLocks noGrp="1"/>
          </p:cNvSpPr>
          <p:nvPr>
            <p:ph type="body" sz="quarter" idx="3"/>
          </p:nvPr>
        </p:nvSpPr>
        <p:spPr>
          <a:xfrm>
            <a:off x="4797425" y="1409068"/>
            <a:ext cx="4041775" cy="41973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0FAF2783-1C59-45D0-829B-7F53E863F717}"/>
              </a:ext>
            </a:extLst>
          </p:cNvPr>
          <p:cNvSpPr>
            <a:spLocks noGrp="1"/>
          </p:cNvSpPr>
          <p:nvPr>
            <p:ph sz="quarter" idx="4"/>
          </p:nvPr>
        </p:nvSpPr>
        <p:spPr>
          <a:xfrm>
            <a:off x="4797425" y="1981200"/>
            <a:ext cx="4041775" cy="438848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E3F9994-FB22-4FD6-B6B5-83C9D629F367}"/>
              </a:ext>
            </a:extLst>
          </p:cNvPr>
          <p:cNvSpPr>
            <a:spLocks noGrp="1"/>
          </p:cNvSpPr>
          <p:nvPr>
            <p:ph type="title"/>
          </p:nvPr>
        </p:nvSpPr>
        <p:spPr>
          <a:xfrm>
            <a:off x="1143000" y="25400"/>
            <a:ext cx="7696200" cy="1143000"/>
          </a:xfrm>
        </p:spPr>
        <p:txBody>
          <a:bodyPr/>
          <a:lstStyle/>
          <a:p>
            <a:r>
              <a:rPr lang="en-US"/>
              <a:t>Click to edit Master title style</a:t>
            </a:r>
          </a:p>
        </p:txBody>
      </p:sp>
      <p:sp>
        <p:nvSpPr>
          <p:cNvPr id="10" name="Text Placeholder 4">
            <a:extLst>
              <a:ext uri="{FF2B5EF4-FFF2-40B4-BE49-F238E27FC236}">
                <a16:creationId xmlns:a16="http://schemas.microsoft.com/office/drawing/2014/main" id="{B4CCEAF9-23FD-4F65-8441-A65CD8153A70}"/>
              </a:ext>
            </a:extLst>
          </p:cNvPr>
          <p:cNvSpPr>
            <a:spLocks noGrp="1"/>
          </p:cNvSpPr>
          <p:nvPr>
            <p:ph type="body" sz="quarter" idx="12"/>
          </p:nvPr>
        </p:nvSpPr>
        <p:spPr>
          <a:xfrm>
            <a:off x="291966" y="6019800"/>
            <a:ext cx="4343400" cy="419732"/>
          </a:xfrm>
          <a:prstGeom prst="rect">
            <a:avLst/>
          </a:prstGeom>
        </p:spPr>
        <p:txBody>
          <a:bodyPr anchor="b"/>
          <a:lstStyle>
            <a:lvl1pPr marL="0" indent="0">
              <a:buNone/>
              <a:defRPr sz="1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94489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bwMode="auto">
          <a:xfrm>
            <a:off x="1295400" y="25400"/>
            <a:ext cx="77851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a:p>
        </p:txBody>
      </p:sp>
      <p:sp>
        <p:nvSpPr>
          <p:cNvPr id="70677" name="Rectangle 21"/>
          <p:cNvSpPr>
            <a:spLocks noGrp="1" noChangeArrowheads="1"/>
          </p:cNvSpPr>
          <p:nvPr>
            <p:ph type="sldNum" sz="quarter" idx="4"/>
          </p:nvPr>
        </p:nvSpPr>
        <p:spPr bwMode="auto">
          <a:xfrm>
            <a:off x="7004538" y="6562079"/>
            <a:ext cx="2133600" cy="2948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lvl1pPr>
          </a:lstStyle>
          <a:p>
            <a:pPr>
              <a:defRPr/>
            </a:pPr>
            <a:fld id="{E3AEBFD7-3144-4EA7-82A0-0BFE04A96CD2}" type="slidenum">
              <a:rPr lang="en-US" altLang="en-US"/>
              <a:pPr>
                <a:defRPr/>
              </a:pPr>
              <a:t>‹#›</a:t>
            </a:fld>
            <a:endParaRPr lang="en-US" altLang="en-US"/>
          </a:p>
        </p:txBody>
      </p:sp>
      <p:sp>
        <p:nvSpPr>
          <p:cNvPr id="1030" name="Rectangle 29"/>
          <p:cNvSpPr>
            <a:spLocks noChangeArrowheads="1"/>
          </p:cNvSpPr>
          <p:nvPr userDrawn="1"/>
        </p:nvSpPr>
        <p:spPr bwMode="auto">
          <a:xfrm flipV="1">
            <a:off x="215900" y="1189038"/>
            <a:ext cx="8699500" cy="87312"/>
          </a:xfrm>
          <a:prstGeom prst="rect">
            <a:avLst/>
          </a:prstGeom>
          <a:gradFill rotWithShape="1">
            <a:gsLst>
              <a:gs pos="0">
                <a:srgbClr val="FFA800"/>
              </a:gs>
              <a:gs pos="13000">
                <a:srgbClr val="825600"/>
              </a:gs>
              <a:gs pos="28000">
                <a:srgbClr val="FFA800"/>
              </a:gs>
              <a:gs pos="42000">
                <a:srgbClr val="825600"/>
              </a:gs>
              <a:gs pos="57001">
                <a:srgbClr val="FFA800"/>
              </a:gs>
              <a:gs pos="72000">
                <a:srgbClr val="825600"/>
              </a:gs>
              <a:gs pos="87000">
                <a:srgbClr val="FFA800"/>
              </a:gs>
              <a:gs pos="100000">
                <a:srgbClr val="825600"/>
              </a:gs>
            </a:gsLst>
            <a:lin ang="189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endParaRPr lang="en-US" altLang="en-US"/>
          </a:p>
        </p:txBody>
      </p:sp>
      <p:pic>
        <p:nvPicPr>
          <p:cNvPr id="2" name="Picture 33" descr="logo"/>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77800" y="52388"/>
            <a:ext cx="9144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6"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hf hdr="0" dt="0"/>
  <p:txStyles>
    <p:titleStyle>
      <a:lvl1pPr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5pPr>
      <a:lvl6pPr marL="457200"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9pPr>
    </p:titleStyle>
    <p:bodyStyle>
      <a:lvl1pPr marL="457200" indent="-457200" algn="l" rtl="0" eaLnBrk="0" fontAlgn="base" hangingPunct="0">
        <a:spcBef>
          <a:spcPct val="40000"/>
        </a:spcBef>
        <a:spcAft>
          <a:spcPct val="0"/>
        </a:spcAft>
        <a:buClr>
          <a:srgbClr val="151C77"/>
        </a:buClr>
        <a:buSzPct val="80000"/>
        <a:buFont typeface="Wingdings" panose="05000000000000000000" pitchFamily="2" charset="2"/>
        <a:buChar char="n"/>
        <a:defRPr sz="2400" b="1">
          <a:solidFill>
            <a:schemeClr val="tx1"/>
          </a:solidFill>
          <a:latin typeface="+mn-lt"/>
          <a:ea typeface="+mn-ea"/>
          <a:cs typeface="+mn-cs"/>
        </a:defRPr>
      </a:lvl1pPr>
      <a:lvl2pPr marL="787400" indent="-381000" algn="l" rtl="0" eaLnBrk="0" fontAlgn="base" hangingPunct="0">
        <a:spcBef>
          <a:spcPct val="20000"/>
        </a:spcBef>
        <a:spcAft>
          <a:spcPct val="0"/>
        </a:spcAft>
        <a:buClr>
          <a:srgbClr val="151C77"/>
        </a:buClr>
        <a:buFont typeface="Wingdings" panose="05000000000000000000" pitchFamily="2" charset="2"/>
        <a:buChar char="Ø"/>
        <a:defRPr sz="2000" b="1">
          <a:solidFill>
            <a:schemeClr val="tx1"/>
          </a:solidFill>
          <a:latin typeface="+mn-lt"/>
        </a:defRPr>
      </a:lvl2pPr>
      <a:lvl3pPr marL="1146175" indent="-342900" algn="l" rtl="0" eaLnBrk="0" fontAlgn="base" hangingPunct="0">
        <a:spcBef>
          <a:spcPct val="20000"/>
        </a:spcBef>
        <a:spcAft>
          <a:spcPct val="0"/>
        </a:spcAft>
        <a:buClr>
          <a:srgbClr val="151C77"/>
        </a:buClr>
        <a:buFont typeface="Arial" panose="020B0604020202020204" pitchFamily="34" charset="0"/>
        <a:buChar char="–"/>
        <a:defRPr>
          <a:solidFill>
            <a:schemeClr val="tx1"/>
          </a:solidFill>
          <a:latin typeface="+mn-lt"/>
        </a:defRPr>
      </a:lvl3pPr>
      <a:lvl4pPr marL="1752600" indent="-3810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209800" indent="-3810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667000" indent="-3810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3124200" indent="-3810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581400" indent="-3810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4038600" indent="-3810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luelist.appsplatformportals.us/" TargetMode="External"/><Relationship Id="rId2" Type="http://schemas.openxmlformats.org/officeDocument/2006/relationships/hyperlink" Target="https://www.acquisition.gov/Section-889-Policies" TargetMode="External"/><Relationship Id="rId1" Type="http://schemas.openxmlformats.org/officeDocument/2006/relationships/slideLayout" Target="../slideLayouts/slideLayout2.xml"/><Relationship Id="rId6" Type="http://schemas.openxmlformats.org/officeDocument/2006/relationships/hyperlink" Target="https://www.ecfr.gov/current/title-14/chapter-I/subchapter-F/part-107" TargetMode="External"/><Relationship Id="rId5" Type="http://schemas.openxmlformats.org/officeDocument/2006/relationships/hyperlink" Target="https://bluelist.appsplatformportals.us/UAS-Cleared-List/" TargetMode="External"/><Relationship Id="rId4" Type="http://schemas.openxmlformats.org/officeDocument/2006/relationships/hyperlink" Target="https://www.dhs.gov/science-and-technology/saver/blue-uas-first-responder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77353" y="401224"/>
            <a:ext cx="8091805" cy="553998"/>
          </a:xfrm>
          <a:prstGeom prst="rect">
            <a:avLst/>
          </a:prstGeom>
        </p:spPr>
        <p:txBody>
          <a:bodyPr vert="horz" wrap="square" lIns="0" tIns="0" rIns="0" bIns="0" rtlCol="0">
            <a:spAutoFit/>
          </a:bodyPr>
          <a:lstStyle/>
          <a:p>
            <a:pPr marL="12700" algn="ctr">
              <a:lnSpc>
                <a:spcPct val="100000"/>
              </a:lnSpc>
            </a:pPr>
            <a:r>
              <a:rPr sz="3600" i="1" spc="-5">
                <a:latin typeface="Arial"/>
                <a:cs typeface="Arial"/>
              </a:rPr>
              <a:t>US Special Operations</a:t>
            </a:r>
            <a:r>
              <a:rPr sz="3600" i="1">
                <a:latin typeface="Arial"/>
                <a:cs typeface="Arial"/>
              </a:rPr>
              <a:t> </a:t>
            </a:r>
            <a:r>
              <a:rPr sz="3600" i="1" spc="-10">
                <a:latin typeface="Arial"/>
                <a:cs typeface="Arial"/>
              </a:rPr>
              <a:t>Command</a:t>
            </a:r>
            <a:endParaRPr sz="3600">
              <a:latin typeface="Arial"/>
              <a:cs typeface="Arial"/>
            </a:endParaRPr>
          </a:p>
        </p:txBody>
      </p:sp>
      <p:sp>
        <p:nvSpPr>
          <p:cNvPr id="5" name="object 5"/>
          <p:cNvSpPr/>
          <p:nvPr/>
        </p:nvSpPr>
        <p:spPr>
          <a:xfrm>
            <a:off x="216408" y="1188719"/>
            <a:ext cx="8698992" cy="88391"/>
          </a:xfrm>
          <a:prstGeom prst="rect">
            <a:avLst/>
          </a:prstGeom>
          <a:blipFill>
            <a:blip r:embed="rId3" cstate="print"/>
            <a:stretch>
              <a:fillRect/>
            </a:stretch>
          </a:blipFill>
        </p:spPr>
        <p:txBody>
          <a:bodyPr wrap="square" lIns="0" tIns="0" rIns="0" bIns="0" rtlCol="0"/>
          <a:lstStyle/>
          <a:p>
            <a:endParaRPr sz="1400"/>
          </a:p>
        </p:txBody>
      </p:sp>
      <p:sp>
        <p:nvSpPr>
          <p:cNvPr id="6" name="object 6"/>
          <p:cNvSpPr/>
          <p:nvPr/>
        </p:nvSpPr>
        <p:spPr>
          <a:xfrm>
            <a:off x="352443" y="2056310"/>
            <a:ext cx="1859280" cy="2185416"/>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2173310" y="2499408"/>
            <a:ext cx="6160770" cy="1415772"/>
          </a:xfrm>
          <a:prstGeom prst="rect">
            <a:avLst/>
          </a:prstGeom>
        </p:spPr>
        <p:txBody>
          <a:bodyPr vert="horz" wrap="square" lIns="0" tIns="0" rIns="0" bIns="0" rtlCol="0">
            <a:spAutoFit/>
          </a:bodyPr>
          <a:lstStyle/>
          <a:p>
            <a:pPr algn="ctr">
              <a:lnSpc>
                <a:spcPct val="100000"/>
              </a:lnSpc>
            </a:pPr>
            <a:r>
              <a:rPr sz="3200" b="1" dirty="0">
                <a:latin typeface="Arial"/>
                <a:cs typeface="Arial"/>
              </a:rPr>
              <a:t>(U) </a:t>
            </a:r>
            <a:r>
              <a:rPr lang="en-US" sz="3200" b="1" dirty="0">
                <a:latin typeface="Arial"/>
                <a:cs typeface="Arial"/>
              </a:rPr>
              <a:t>SOF AT&amp;L, PEO – PM &amp; SOFWERX Collaboration Event</a:t>
            </a:r>
          </a:p>
          <a:p>
            <a:pPr algn="ctr">
              <a:lnSpc>
                <a:spcPct val="100000"/>
              </a:lnSpc>
            </a:pPr>
            <a:endParaRPr lang="en-US" sz="800" b="1" dirty="0">
              <a:latin typeface="Arial"/>
              <a:cs typeface="Arial"/>
            </a:endParaRPr>
          </a:p>
          <a:p>
            <a:pPr algn="ctr">
              <a:lnSpc>
                <a:spcPct val="100000"/>
              </a:lnSpc>
            </a:pPr>
            <a:r>
              <a:rPr lang="en-US" sz="2000" b="1" dirty="0">
                <a:solidFill>
                  <a:srgbClr val="0000FF"/>
                </a:solidFill>
                <a:latin typeface="Arial"/>
                <a:cs typeface="Arial"/>
              </a:rPr>
              <a:t>31 March 2026</a:t>
            </a:r>
          </a:p>
        </p:txBody>
      </p:sp>
      <p:sp>
        <p:nvSpPr>
          <p:cNvPr id="13" name="object 13"/>
          <p:cNvSpPr/>
          <p:nvPr/>
        </p:nvSpPr>
        <p:spPr>
          <a:xfrm>
            <a:off x="611886" y="1480339"/>
            <a:ext cx="248920" cy="281497"/>
          </a:xfrm>
          <a:custGeom>
            <a:avLst/>
            <a:gdLst/>
            <a:ahLst/>
            <a:cxnLst/>
            <a:rect l="l" t="t" r="r" b="b"/>
            <a:pathLst>
              <a:path w="248919" h="250189">
                <a:moveTo>
                  <a:pt x="0" y="249936"/>
                </a:moveTo>
                <a:lnTo>
                  <a:pt x="248411" y="249936"/>
                </a:lnTo>
                <a:lnTo>
                  <a:pt x="248411" y="0"/>
                </a:lnTo>
                <a:lnTo>
                  <a:pt x="0" y="0"/>
                </a:lnTo>
                <a:lnTo>
                  <a:pt x="0" y="249936"/>
                </a:lnTo>
                <a:close/>
              </a:path>
            </a:pathLst>
          </a:custGeom>
          <a:ln w="28956">
            <a:solidFill>
              <a:srgbClr val="000000"/>
            </a:solidFill>
          </a:ln>
        </p:spPr>
        <p:txBody>
          <a:bodyPr wrap="square" lIns="0" tIns="0" rIns="0" bIns="0" rtlCol="0"/>
          <a:lstStyle/>
          <a:p>
            <a:endParaRPr/>
          </a:p>
        </p:txBody>
      </p:sp>
      <p:sp>
        <p:nvSpPr>
          <p:cNvPr id="14" name="object 14"/>
          <p:cNvSpPr/>
          <p:nvPr/>
        </p:nvSpPr>
        <p:spPr>
          <a:xfrm>
            <a:off x="3626140" y="1480339"/>
            <a:ext cx="250190" cy="281497"/>
          </a:xfrm>
          <a:custGeom>
            <a:avLst/>
            <a:gdLst/>
            <a:ahLst/>
            <a:cxnLst/>
            <a:rect l="l" t="t" r="r" b="b"/>
            <a:pathLst>
              <a:path w="250189" h="250189">
                <a:moveTo>
                  <a:pt x="0" y="249936"/>
                </a:moveTo>
                <a:lnTo>
                  <a:pt x="249936" y="249936"/>
                </a:lnTo>
                <a:lnTo>
                  <a:pt x="249936" y="0"/>
                </a:lnTo>
                <a:lnTo>
                  <a:pt x="0" y="0"/>
                </a:lnTo>
                <a:lnTo>
                  <a:pt x="0" y="249936"/>
                </a:lnTo>
                <a:close/>
              </a:path>
            </a:pathLst>
          </a:custGeom>
          <a:ln w="28956">
            <a:solidFill>
              <a:srgbClr val="000000"/>
            </a:solidFill>
          </a:ln>
        </p:spPr>
        <p:txBody>
          <a:bodyPr wrap="square" lIns="0" tIns="0" rIns="0" bIns="0" rtlCol="0"/>
          <a:lstStyle/>
          <a:p>
            <a:endParaRPr/>
          </a:p>
        </p:txBody>
      </p:sp>
      <p:sp>
        <p:nvSpPr>
          <p:cNvPr id="15" name="object 15"/>
          <p:cNvSpPr/>
          <p:nvPr/>
        </p:nvSpPr>
        <p:spPr>
          <a:xfrm>
            <a:off x="7047738" y="1480339"/>
            <a:ext cx="248920" cy="281497"/>
          </a:xfrm>
          <a:custGeom>
            <a:avLst/>
            <a:gdLst/>
            <a:ahLst/>
            <a:cxnLst/>
            <a:rect l="l" t="t" r="r" b="b"/>
            <a:pathLst>
              <a:path w="248920" h="250189">
                <a:moveTo>
                  <a:pt x="0" y="249936"/>
                </a:moveTo>
                <a:lnTo>
                  <a:pt x="248411" y="249936"/>
                </a:lnTo>
                <a:lnTo>
                  <a:pt x="248411" y="0"/>
                </a:lnTo>
                <a:lnTo>
                  <a:pt x="0" y="0"/>
                </a:lnTo>
                <a:lnTo>
                  <a:pt x="0" y="249936"/>
                </a:lnTo>
                <a:close/>
              </a:path>
            </a:pathLst>
          </a:custGeom>
          <a:ln w="28956">
            <a:solidFill>
              <a:srgbClr val="000000"/>
            </a:solidFill>
          </a:ln>
        </p:spPr>
        <p:txBody>
          <a:bodyPr wrap="square" lIns="0" tIns="0" rIns="0" bIns="0" rtlCol="0"/>
          <a:lstStyle/>
          <a:p>
            <a:endParaRPr/>
          </a:p>
        </p:txBody>
      </p:sp>
      <p:sp>
        <p:nvSpPr>
          <p:cNvPr id="16" name="object 16"/>
          <p:cNvSpPr txBox="1"/>
          <p:nvPr/>
        </p:nvSpPr>
        <p:spPr>
          <a:xfrm>
            <a:off x="59951" y="4784855"/>
            <a:ext cx="8772832" cy="210314"/>
          </a:xfrm>
          <a:prstGeom prst="rect">
            <a:avLst/>
          </a:prstGeom>
          <a:noFill/>
        </p:spPr>
        <p:txBody>
          <a:bodyPr vert="horz" wrap="square" lIns="0" tIns="40640" rIns="0" bIns="0" rtlCol="0">
            <a:spAutoFit/>
          </a:bodyPr>
          <a:lstStyle/>
          <a:p>
            <a:pPr marL="90805" marR="277495">
              <a:lnSpc>
                <a:spcPct val="100000"/>
              </a:lnSpc>
              <a:spcBef>
                <a:spcPts val="320"/>
              </a:spcBef>
            </a:pPr>
            <a:r>
              <a:rPr sz="1100" b="1" spc="-5">
                <a:latin typeface="Arial"/>
                <a:cs typeface="Arial"/>
              </a:rPr>
              <a:t>(U) Purpose: </a:t>
            </a:r>
            <a:r>
              <a:rPr lang="en-US" sz="1100" b="1">
                <a:latin typeface="Arial"/>
                <a:cs typeface="Arial"/>
              </a:rPr>
              <a:t>Provide an executive statement regarding the meeting’s purpose</a:t>
            </a:r>
          </a:p>
        </p:txBody>
      </p:sp>
      <p:sp>
        <p:nvSpPr>
          <p:cNvPr id="17" name="object 17"/>
          <p:cNvSpPr txBox="1"/>
          <p:nvPr/>
        </p:nvSpPr>
        <p:spPr>
          <a:xfrm>
            <a:off x="349758" y="1427842"/>
            <a:ext cx="8446135" cy="377026"/>
          </a:xfrm>
          <a:prstGeom prst="rect">
            <a:avLst/>
          </a:prstGeom>
          <a:ln w="28956">
            <a:solidFill>
              <a:srgbClr val="000000"/>
            </a:solidFill>
          </a:ln>
        </p:spPr>
        <p:txBody>
          <a:bodyPr vert="horz" wrap="square" lIns="0" tIns="99060" rIns="0" bIns="0" rtlCol="0">
            <a:spAutoFit/>
          </a:bodyPr>
          <a:lstStyle/>
          <a:p>
            <a:pPr marL="749300">
              <a:lnSpc>
                <a:spcPct val="100000"/>
              </a:lnSpc>
              <a:spcBef>
                <a:spcPts val="780"/>
              </a:spcBef>
              <a:tabLst>
                <a:tab pos="3657600" algn="l"/>
                <a:tab pos="6729413" algn="l"/>
                <a:tab pos="7150100" algn="l"/>
              </a:tabLst>
            </a:pPr>
            <a:r>
              <a:rPr sz="1800" b="1">
                <a:latin typeface="Arial"/>
                <a:cs typeface="Arial"/>
              </a:rPr>
              <a:t>Information</a:t>
            </a:r>
            <a:r>
              <a:rPr lang="en-US" sz="1800" b="1">
                <a:latin typeface="Arial"/>
                <a:cs typeface="Arial"/>
              </a:rPr>
              <a:t>	Input for Refinement</a:t>
            </a:r>
            <a:r>
              <a:rPr sz="1800" b="1">
                <a:latin typeface="Arial"/>
                <a:cs typeface="Arial"/>
              </a:rPr>
              <a:t>	</a:t>
            </a:r>
            <a:r>
              <a:rPr lang="en-US" sz="1800" b="1">
                <a:latin typeface="Arial"/>
                <a:cs typeface="Arial"/>
              </a:rPr>
              <a:t> </a:t>
            </a:r>
            <a:r>
              <a:rPr sz="1800" b="1">
                <a:latin typeface="Arial"/>
                <a:cs typeface="Arial"/>
              </a:rPr>
              <a:t>	</a:t>
            </a:r>
            <a:r>
              <a:rPr sz="1800" b="1" spc="-5">
                <a:latin typeface="Arial"/>
                <a:cs typeface="Arial"/>
              </a:rPr>
              <a:t>Decision</a:t>
            </a:r>
            <a:endParaRPr sz="1800">
              <a:latin typeface="Arial"/>
              <a:cs typeface="Arial"/>
            </a:endParaRPr>
          </a:p>
        </p:txBody>
      </p:sp>
      <p:sp>
        <p:nvSpPr>
          <p:cNvPr id="3" name="Slide Number Placeholder 2"/>
          <p:cNvSpPr>
            <a:spLocks noGrp="1"/>
          </p:cNvSpPr>
          <p:nvPr>
            <p:ph type="sldNum" sz="quarter" idx="7"/>
          </p:nvPr>
        </p:nvSpPr>
        <p:spPr>
          <a:xfrm>
            <a:off x="8752840" y="6579641"/>
            <a:ext cx="249554" cy="204351"/>
          </a:xfrm>
          <a:prstGeom prst="rect">
            <a:avLst/>
          </a:prstGeom>
        </p:spPr>
        <p:txBody>
          <a:bodyPr wrap="square" lIns="0" tIns="0" rIns="0" bIns="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650"/>
              </a:lnSpc>
            </a:pPr>
            <a:fld id="{81D60167-4931-47E6-BA6A-407CBD079E47}" type="slidenum">
              <a:rPr lang="en-US" smtClean="0">
                <a:solidFill>
                  <a:prstClr val="black"/>
                </a:solidFill>
              </a:rPr>
              <a:pPr marL="25400">
                <a:lnSpc>
                  <a:spcPts val="1650"/>
                </a:lnSpc>
              </a:pPr>
              <a:t>1</a:t>
            </a:fld>
            <a:endParaRPr lang="en-US">
              <a:solidFill>
                <a:prstClr val="black"/>
              </a:solidFill>
            </a:endParaRPr>
          </a:p>
        </p:txBody>
      </p:sp>
      <p:sp>
        <p:nvSpPr>
          <p:cNvPr id="2" name="Rectangle 1"/>
          <p:cNvSpPr/>
          <p:nvPr/>
        </p:nvSpPr>
        <p:spPr>
          <a:xfrm>
            <a:off x="2636195" y="5326737"/>
            <a:ext cx="3301986" cy="1504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36195" y="5351469"/>
            <a:ext cx="3130131" cy="600164"/>
          </a:xfrm>
          <a:prstGeom prst="rect">
            <a:avLst/>
          </a:prstGeom>
        </p:spPr>
        <p:txBody>
          <a:bodyPr wrap="square">
            <a:spAutoFit/>
          </a:bodyPr>
          <a:lstStyle/>
          <a:p>
            <a:pPr marL="10160" algn="ctr">
              <a:lnSpc>
                <a:spcPct val="100000"/>
              </a:lnSpc>
            </a:pPr>
            <a:r>
              <a:rPr lang="en-US" sz="1100" b="1" spc="-10" dirty="0">
                <a:latin typeface="Arial"/>
                <a:cs typeface="Arial"/>
              </a:rPr>
              <a:t>(U) Key Points</a:t>
            </a:r>
            <a:endParaRPr lang="en-US" sz="1100" b="1" spc="-5" dirty="0">
              <a:latin typeface="Arial"/>
              <a:cs typeface="Arial"/>
            </a:endParaRPr>
          </a:p>
          <a:p>
            <a:pPr marL="174625" indent="-161925">
              <a:lnSpc>
                <a:spcPct val="100000"/>
              </a:lnSpc>
              <a:buFont typeface="Arial"/>
              <a:buChar char="•"/>
              <a:tabLst>
                <a:tab pos="117475" algn="l"/>
                <a:tab pos="174625" algn="l"/>
                <a:tab pos="233363" algn="l"/>
              </a:tabLst>
            </a:pPr>
            <a:r>
              <a:rPr lang="en-US" sz="1100" b="1" spc="-10" dirty="0">
                <a:latin typeface="Arial"/>
                <a:cs typeface="Arial"/>
              </a:rPr>
              <a:t>(U)</a:t>
            </a:r>
            <a:r>
              <a:rPr lang="en-US" sz="1100" b="1" spc="-5" dirty="0">
                <a:latin typeface="Arial"/>
                <a:cs typeface="Arial"/>
              </a:rPr>
              <a:t> ISP Constraints</a:t>
            </a:r>
          </a:p>
          <a:p>
            <a:pPr marL="174625" indent="-161925">
              <a:lnSpc>
                <a:spcPct val="100000"/>
              </a:lnSpc>
              <a:buFont typeface="Arial"/>
              <a:buChar char="•"/>
              <a:tabLst>
                <a:tab pos="117475" algn="l"/>
                <a:tab pos="174625" algn="l"/>
                <a:tab pos="233363" algn="l"/>
              </a:tabLst>
            </a:pPr>
            <a:r>
              <a:rPr lang="en-US" sz="1100" b="1" spc="-10" dirty="0">
                <a:latin typeface="Arial"/>
                <a:cs typeface="Arial"/>
              </a:rPr>
              <a:t>(</a:t>
            </a:r>
            <a:r>
              <a:rPr lang="en-US" sz="1100" b="1" spc="-10">
                <a:latin typeface="Arial"/>
                <a:cs typeface="Arial"/>
              </a:rPr>
              <a:t>U)</a:t>
            </a:r>
            <a:r>
              <a:rPr lang="en-US" sz="1100" b="1" spc="-5" dirty="0">
                <a:latin typeface="Arial"/>
                <a:cs typeface="Arial"/>
              </a:rPr>
              <a:t> </a:t>
            </a:r>
            <a:r>
              <a:rPr lang="en-US" sz="1100" b="1" spc="-5">
                <a:latin typeface="Arial"/>
                <a:cs typeface="Arial"/>
              </a:rPr>
              <a:t>ISP </a:t>
            </a:r>
            <a:r>
              <a:rPr lang="en-US" sz="1100" b="1" spc="-5" dirty="0">
                <a:latin typeface="Arial"/>
                <a:cs typeface="Arial"/>
              </a:rPr>
              <a:t>Pain Points </a:t>
            </a:r>
          </a:p>
        </p:txBody>
      </p:sp>
      <p:sp>
        <p:nvSpPr>
          <p:cNvPr id="21" name="Rectangle 20"/>
          <p:cNvSpPr/>
          <p:nvPr/>
        </p:nvSpPr>
        <p:spPr>
          <a:xfrm>
            <a:off x="5931561" y="5329191"/>
            <a:ext cx="3191401" cy="1504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938181" y="5353923"/>
            <a:ext cx="3025301" cy="977191"/>
          </a:xfrm>
          <a:prstGeom prst="rect">
            <a:avLst/>
          </a:prstGeom>
        </p:spPr>
        <p:txBody>
          <a:bodyPr wrap="square">
            <a:spAutoFit/>
          </a:bodyPr>
          <a:lstStyle/>
          <a:p>
            <a:pPr algn="ctr">
              <a:lnSpc>
                <a:spcPct val="100000"/>
              </a:lnSpc>
              <a:spcBef>
                <a:spcPts val="320"/>
              </a:spcBef>
            </a:pPr>
            <a:r>
              <a:rPr lang="en-US" sz="1100" b="1" spc="-5" dirty="0">
                <a:latin typeface="Arial"/>
                <a:cs typeface="Arial"/>
              </a:rPr>
              <a:t>(U) Outputs</a:t>
            </a:r>
          </a:p>
          <a:p>
            <a:pPr marL="171450" indent="-171450">
              <a:spcBef>
                <a:spcPts val="320"/>
              </a:spcBef>
              <a:buFont typeface="Arial" panose="020B0604020202020204" pitchFamily="34" charset="0"/>
              <a:buChar char="•"/>
            </a:pPr>
            <a:r>
              <a:rPr lang="en-US" sz="1100" b="1" spc="-10" dirty="0">
                <a:latin typeface="Arial"/>
                <a:cs typeface="Arial"/>
              </a:rPr>
              <a:t>(U) </a:t>
            </a:r>
            <a:r>
              <a:rPr lang="en-US" sz="1100" b="1" spc="-5" dirty="0">
                <a:latin typeface="Arial"/>
                <a:cs typeface="Arial"/>
              </a:rPr>
              <a:t>Provide potential vendors an understanding of government program pain points and challenges to seek a commercial solution. </a:t>
            </a:r>
          </a:p>
        </p:txBody>
      </p:sp>
      <p:sp>
        <p:nvSpPr>
          <p:cNvPr id="24" name="Rectangle 23"/>
          <p:cNvSpPr/>
          <p:nvPr/>
        </p:nvSpPr>
        <p:spPr>
          <a:xfrm>
            <a:off x="0" y="5326737"/>
            <a:ext cx="2638074" cy="1504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0" y="4748789"/>
            <a:ext cx="9122962" cy="5852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7DD2548-C1A0-4EB3-B830-B7491C953E5E}"/>
              </a:ext>
            </a:extLst>
          </p:cNvPr>
          <p:cNvSpPr txBox="1"/>
          <p:nvPr/>
        </p:nvSpPr>
        <p:spPr>
          <a:xfrm>
            <a:off x="580576" y="1477202"/>
            <a:ext cx="184731" cy="307777"/>
          </a:xfrm>
          <a:prstGeom prst="rect">
            <a:avLst/>
          </a:prstGeom>
          <a:noFill/>
        </p:spPr>
        <p:txBody>
          <a:bodyPr wrap="none" lIns="91440" tIns="45720" rIns="91440" bIns="45720" rtlCol="0" anchor="t">
            <a:spAutoFit/>
          </a:bodyPr>
          <a:lstStyle/>
          <a:p>
            <a:endParaRPr lang="en-US" b="1">
              <a:cs typeface="Arial"/>
            </a:endParaRPr>
          </a:p>
        </p:txBody>
      </p:sp>
      <p:sp>
        <p:nvSpPr>
          <p:cNvPr id="8" name="TextBox 7">
            <a:extLst>
              <a:ext uri="{FF2B5EF4-FFF2-40B4-BE49-F238E27FC236}">
                <a16:creationId xmlns:a16="http://schemas.microsoft.com/office/drawing/2014/main" id="{BD5A60BA-1300-0490-3523-159409C8EFA7}"/>
              </a:ext>
            </a:extLst>
          </p:cNvPr>
          <p:cNvSpPr txBox="1"/>
          <p:nvPr/>
        </p:nvSpPr>
        <p:spPr>
          <a:xfrm>
            <a:off x="1033518" y="66651"/>
            <a:ext cx="811048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i="1" dirty="0">
                <a:latin typeface="Arial"/>
                <a:cs typeface="Arial"/>
              </a:rPr>
              <a:t>Win – People - Transform</a:t>
            </a:r>
            <a:endParaRPr lang="en-US" dirty="0">
              <a:cs typeface="Arial" panose="020B0604020202020204" pitchFamily="34" charset="0"/>
            </a:endParaRPr>
          </a:p>
        </p:txBody>
      </p:sp>
      <p:sp>
        <p:nvSpPr>
          <p:cNvPr id="9" name="TextBox 8"/>
          <p:cNvSpPr txBox="1"/>
          <p:nvPr/>
        </p:nvSpPr>
        <p:spPr>
          <a:xfrm>
            <a:off x="601633" y="1461773"/>
            <a:ext cx="416812" cy="307777"/>
          </a:xfrm>
          <a:prstGeom prst="rect">
            <a:avLst/>
          </a:prstGeom>
          <a:noFill/>
        </p:spPr>
        <p:txBody>
          <a:bodyPr wrap="square" lIns="91440" tIns="45720" rIns="91440" bIns="45720" rtlCol="0" anchor="t">
            <a:spAutoFit/>
          </a:bodyPr>
          <a:lstStyle/>
          <a:p>
            <a:r>
              <a:rPr lang="en-US" b="1" dirty="0">
                <a:cs typeface="Arial"/>
              </a:rPr>
              <a:t>X</a:t>
            </a:r>
          </a:p>
        </p:txBody>
      </p:sp>
      <p:sp>
        <p:nvSpPr>
          <p:cNvPr id="11" name="Text Placeholder 3">
            <a:extLst>
              <a:ext uri="{FF2B5EF4-FFF2-40B4-BE49-F238E27FC236}">
                <a16:creationId xmlns:a16="http://schemas.microsoft.com/office/drawing/2014/main" id="{53127429-0A52-F6E4-AD38-20E6E8FFA901}"/>
              </a:ext>
            </a:extLst>
          </p:cNvPr>
          <p:cNvSpPr txBox="1">
            <a:spLocks/>
          </p:cNvSpPr>
          <p:nvPr/>
        </p:nvSpPr>
        <p:spPr bwMode="auto">
          <a:xfrm>
            <a:off x="0" y="6631912"/>
            <a:ext cx="9122962" cy="2192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sp>
        <p:nvSpPr>
          <p:cNvPr id="19" name="Text Placeholder 3">
            <a:extLst>
              <a:ext uri="{FF2B5EF4-FFF2-40B4-BE49-F238E27FC236}">
                <a16:creationId xmlns:a16="http://schemas.microsoft.com/office/drawing/2014/main" id="{3BF0E4E6-1C50-05CD-0AC1-29358DA2B52F}"/>
              </a:ext>
            </a:extLst>
          </p:cNvPr>
          <p:cNvSpPr txBox="1">
            <a:spLocks/>
          </p:cNvSpPr>
          <p:nvPr/>
        </p:nvSpPr>
        <p:spPr bwMode="auto">
          <a:xfrm>
            <a:off x="-940" y="11358"/>
            <a:ext cx="9144000" cy="2078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spTree>
    <p:extLst>
      <p:ext uri="{BB962C8B-B14F-4D97-AF65-F5344CB8AC3E}">
        <p14:creationId xmlns:p14="http://schemas.microsoft.com/office/powerpoint/2010/main" val="1770386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AA7C7-E86B-53BD-0982-F3FF68E5BFAF}"/>
              </a:ext>
            </a:extLst>
          </p:cNvPr>
          <p:cNvSpPr>
            <a:spLocks noGrp="1"/>
          </p:cNvSpPr>
          <p:nvPr>
            <p:ph type="title"/>
          </p:nvPr>
        </p:nvSpPr>
        <p:spPr>
          <a:xfrm>
            <a:off x="873369" y="0"/>
            <a:ext cx="7785100" cy="1143000"/>
          </a:xfrm>
        </p:spPr>
        <p:txBody>
          <a:bodyPr/>
          <a:lstStyle/>
          <a:p>
            <a:r>
              <a:rPr lang="en-US" dirty="0"/>
              <a:t>Common Systems &amp; Security</a:t>
            </a:r>
          </a:p>
        </p:txBody>
      </p:sp>
      <p:sp>
        <p:nvSpPr>
          <p:cNvPr id="3" name="Content Placeholder 2">
            <a:extLst>
              <a:ext uri="{FF2B5EF4-FFF2-40B4-BE49-F238E27FC236}">
                <a16:creationId xmlns:a16="http://schemas.microsoft.com/office/drawing/2014/main" id="{9A612019-81C9-0B64-8160-5A263F182A4D}"/>
              </a:ext>
            </a:extLst>
          </p:cNvPr>
          <p:cNvSpPr>
            <a:spLocks noGrp="1"/>
          </p:cNvSpPr>
          <p:nvPr>
            <p:ph idx="1"/>
          </p:nvPr>
        </p:nvSpPr>
        <p:spPr/>
        <p:txBody>
          <a:bodyPr/>
          <a:lstStyle/>
          <a:p>
            <a:r>
              <a:rPr lang="en-US" b="0" dirty="0"/>
              <a:t>Methodology to Identify and place.</a:t>
            </a:r>
          </a:p>
          <a:p>
            <a:r>
              <a:rPr lang="en-US" b="0" dirty="0"/>
              <a:t>Identify and determine all aspect of video camera types and functions (Fixed or Pan-Tilt-Zoom).</a:t>
            </a:r>
          </a:p>
          <a:p>
            <a:r>
              <a:rPr lang="en-US" b="0" dirty="0"/>
              <a:t>Identify and populate equipment type, name, and manufacture data.</a:t>
            </a:r>
          </a:p>
        </p:txBody>
      </p:sp>
      <p:sp>
        <p:nvSpPr>
          <p:cNvPr id="4" name="Slide Number Placeholder 3">
            <a:extLst>
              <a:ext uri="{FF2B5EF4-FFF2-40B4-BE49-F238E27FC236}">
                <a16:creationId xmlns:a16="http://schemas.microsoft.com/office/drawing/2014/main" id="{D283D48A-86BC-FE69-2446-E86F172C9789}"/>
              </a:ext>
            </a:extLst>
          </p:cNvPr>
          <p:cNvSpPr>
            <a:spLocks noGrp="1"/>
          </p:cNvSpPr>
          <p:nvPr>
            <p:ph type="sldNum" sz="quarter" idx="10"/>
          </p:nvPr>
        </p:nvSpPr>
        <p:spPr/>
        <p:txBody>
          <a:bodyPr/>
          <a:lstStyle/>
          <a:p>
            <a:pPr>
              <a:defRPr/>
            </a:pPr>
            <a:fld id="{A8473C89-D041-4FF1-AAF9-65A25E5A561E}" type="slidenum">
              <a:rPr lang="en-US" altLang="en-US" smtClean="0"/>
              <a:pPr>
                <a:defRPr/>
              </a:pPr>
              <a:t>10</a:t>
            </a:fld>
            <a:endParaRPr lang="en-US" altLang="en-US"/>
          </a:p>
        </p:txBody>
      </p:sp>
      <p:sp>
        <p:nvSpPr>
          <p:cNvPr id="5" name="Text Placeholder 3">
            <a:extLst>
              <a:ext uri="{FF2B5EF4-FFF2-40B4-BE49-F238E27FC236}">
                <a16:creationId xmlns:a16="http://schemas.microsoft.com/office/drawing/2014/main" id="{539B893C-C32E-A25E-5BB6-6C1119B2DBE7}"/>
              </a:ext>
            </a:extLst>
          </p:cNvPr>
          <p:cNvSpPr txBox="1">
            <a:spLocks/>
          </p:cNvSpPr>
          <p:nvPr/>
        </p:nvSpPr>
        <p:spPr bwMode="auto">
          <a:xfrm>
            <a:off x="0" y="6631912"/>
            <a:ext cx="9122962" cy="2192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sp>
        <p:nvSpPr>
          <p:cNvPr id="6" name="Text Placeholder 3">
            <a:extLst>
              <a:ext uri="{FF2B5EF4-FFF2-40B4-BE49-F238E27FC236}">
                <a16:creationId xmlns:a16="http://schemas.microsoft.com/office/drawing/2014/main" id="{31CA9F42-33A0-98C6-9915-23923067DFDA}"/>
              </a:ext>
            </a:extLst>
          </p:cNvPr>
          <p:cNvSpPr txBox="1">
            <a:spLocks/>
          </p:cNvSpPr>
          <p:nvPr/>
        </p:nvSpPr>
        <p:spPr bwMode="auto">
          <a:xfrm>
            <a:off x="-940" y="11358"/>
            <a:ext cx="9144000" cy="2078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spTree>
    <p:extLst>
      <p:ext uri="{BB962C8B-B14F-4D97-AF65-F5344CB8AC3E}">
        <p14:creationId xmlns:p14="http://schemas.microsoft.com/office/powerpoint/2010/main" val="2434701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32817-62D5-B77C-3819-DD813732F806}"/>
              </a:ext>
            </a:extLst>
          </p:cNvPr>
          <p:cNvSpPr>
            <a:spLocks noGrp="1"/>
          </p:cNvSpPr>
          <p:nvPr>
            <p:ph type="title"/>
          </p:nvPr>
        </p:nvSpPr>
        <p:spPr/>
        <p:txBody>
          <a:bodyPr/>
          <a:lstStyle/>
          <a:p>
            <a:r>
              <a:rPr lang="en-US" dirty="0"/>
              <a:t>Pain Point #5</a:t>
            </a:r>
          </a:p>
        </p:txBody>
      </p:sp>
      <p:sp>
        <p:nvSpPr>
          <p:cNvPr id="3" name="Content Placeholder 2">
            <a:extLst>
              <a:ext uri="{FF2B5EF4-FFF2-40B4-BE49-F238E27FC236}">
                <a16:creationId xmlns:a16="http://schemas.microsoft.com/office/drawing/2014/main" id="{7C03D626-D705-37C6-080D-AECF37CE8D07}"/>
              </a:ext>
            </a:extLst>
          </p:cNvPr>
          <p:cNvSpPr>
            <a:spLocks noGrp="1"/>
          </p:cNvSpPr>
          <p:nvPr>
            <p:ph idx="1"/>
          </p:nvPr>
        </p:nvSpPr>
        <p:spPr>
          <a:xfrm>
            <a:off x="0" y="1371600"/>
            <a:ext cx="9144000" cy="5105400"/>
          </a:xfrm>
        </p:spPr>
        <p:txBody>
          <a:bodyPr/>
          <a:lstStyle/>
          <a:p>
            <a:r>
              <a:rPr lang="en-US" b="0" dirty="0">
                <a:solidFill>
                  <a:srgbClr val="000000"/>
                </a:solidFill>
                <a:latin typeface="Arial" panose="020B0604020202020204" pitchFamily="34" charset="0"/>
              </a:rPr>
              <a:t>(U) A methodology and technologies to automate turn by turn directions between two points. Technology must provide video output to cover locations, turns, intermediate critical points, as well as narrative data on area and traffic environments, road conditions, and usability. Technologies of interest include those utilized for autonomous and voice data collection.</a:t>
            </a:r>
          </a:p>
          <a:p>
            <a:endParaRPr lang="en-US" b="0" dirty="0">
              <a:solidFill>
                <a:srgbClr val="000000"/>
              </a:solidFill>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8E6749ED-AA06-C310-029D-9B9110F9A5B5}"/>
              </a:ext>
            </a:extLst>
          </p:cNvPr>
          <p:cNvSpPr>
            <a:spLocks noGrp="1"/>
          </p:cNvSpPr>
          <p:nvPr>
            <p:ph type="sldNum" sz="quarter" idx="10"/>
          </p:nvPr>
        </p:nvSpPr>
        <p:spPr/>
        <p:txBody>
          <a:bodyPr/>
          <a:lstStyle/>
          <a:p>
            <a:pPr>
              <a:defRPr/>
            </a:pPr>
            <a:fld id="{A8473C89-D041-4FF1-AAF9-65A25E5A561E}" type="slidenum">
              <a:rPr lang="en-US" altLang="en-US" smtClean="0"/>
              <a:pPr>
                <a:defRPr/>
              </a:pPr>
              <a:t>11</a:t>
            </a:fld>
            <a:endParaRPr lang="en-US" altLang="en-US"/>
          </a:p>
        </p:txBody>
      </p:sp>
      <p:sp>
        <p:nvSpPr>
          <p:cNvPr id="5" name="Text Placeholder 3">
            <a:extLst>
              <a:ext uri="{FF2B5EF4-FFF2-40B4-BE49-F238E27FC236}">
                <a16:creationId xmlns:a16="http://schemas.microsoft.com/office/drawing/2014/main" id="{4EAE8D45-8087-D33F-BE91-571EF88AB532}"/>
              </a:ext>
            </a:extLst>
          </p:cNvPr>
          <p:cNvSpPr txBox="1">
            <a:spLocks/>
          </p:cNvSpPr>
          <p:nvPr/>
        </p:nvSpPr>
        <p:spPr bwMode="auto">
          <a:xfrm>
            <a:off x="0" y="6631912"/>
            <a:ext cx="9122962" cy="2192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sp>
        <p:nvSpPr>
          <p:cNvPr id="6" name="Text Placeholder 3">
            <a:extLst>
              <a:ext uri="{FF2B5EF4-FFF2-40B4-BE49-F238E27FC236}">
                <a16:creationId xmlns:a16="http://schemas.microsoft.com/office/drawing/2014/main" id="{A97BBC1E-B7CB-9C5C-B23F-FC175C46822C}"/>
              </a:ext>
            </a:extLst>
          </p:cNvPr>
          <p:cNvSpPr txBox="1">
            <a:spLocks/>
          </p:cNvSpPr>
          <p:nvPr/>
        </p:nvSpPr>
        <p:spPr bwMode="auto">
          <a:xfrm>
            <a:off x="-940" y="11358"/>
            <a:ext cx="9144000" cy="2078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spTree>
    <p:extLst>
      <p:ext uri="{BB962C8B-B14F-4D97-AF65-F5344CB8AC3E}">
        <p14:creationId xmlns:p14="http://schemas.microsoft.com/office/powerpoint/2010/main" val="797852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32817-62D5-B77C-3819-DD813732F806}"/>
              </a:ext>
            </a:extLst>
          </p:cNvPr>
          <p:cNvSpPr>
            <a:spLocks noGrp="1"/>
          </p:cNvSpPr>
          <p:nvPr>
            <p:ph type="title"/>
          </p:nvPr>
        </p:nvSpPr>
        <p:spPr/>
        <p:txBody>
          <a:bodyPr/>
          <a:lstStyle/>
          <a:p>
            <a:r>
              <a:rPr lang="en-US" dirty="0"/>
              <a:t>Pain Point #5</a:t>
            </a:r>
          </a:p>
        </p:txBody>
      </p:sp>
      <p:sp>
        <p:nvSpPr>
          <p:cNvPr id="3" name="Content Placeholder 2">
            <a:extLst>
              <a:ext uri="{FF2B5EF4-FFF2-40B4-BE49-F238E27FC236}">
                <a16:creationId xmlns:a16="http://schemas.microsoft.com/office/drawing/2014/main" id="{7C03D626-D705-37C6-080D-AECF37CE8D07}"/>
              </a:ext>
            </a:extLst>
          </p:cNvPr>
          <p:cNvSpPr>
            <a:spLocks noGrp="1"/>
          </p:cNvSpPr>
          <p:nvPr>
            <p:ph idx="1"/>
          </p:nvPr>
        </p:nvSpPr>
        <p:spPr>
          <a:xfrm>
            <a:off x="0" y="1371599"/>
            <a:ext cx="5149728" cy="5190479"/>
          </a:xfrm>
        </p:spPr>
        <p:txBody>
          <a:bodyPr/>
          <a:lstStyle/>
          <a:p>
            <a:r>
              <a:rPr lang="en-US" sz="1600" b="0" dirty="0">
                <a:solidFill>
                  <a:srgbClr val="000000"/>
                </a:solidFill>
                <a:latin typeface="Arial" panose="020B0604020202020204" pitchFamily="34" charset="0"/>
              </a:rPr>
              <a:t>(U) A technology that can automate turn by turn routes. </a:t>
            </a:r>
          </a:p>
          <a:p>
            <a:pPr lvl="1"/>
            <a:r>
              <a:rPr lang="en-US" sz="1400" b="0" dirty="0">
                <a:solidFill>
                  <a:srgbClr val="000000"/>
                </a:solidFill>
                <a:latin typeface="Arial" panose="020B0604020202020204" pitchFamily="34" charset="0"/>
              </a:rPr>
              <a:t>(U) A mechanism that provides georeferenced videos of all turns, bridges, overpasses.</a:t>
            </a:r>
          </a:p>
          <a:p>
            <a:pPr lvl="1"/>
            <a:r>
              <a:rPr lang="en-US" sz="1400" b="0" dirty="0">
                <a:solidFill>
                  <a:srgbClr val="000000"/>
                </a:solidFill>
                <a:latin typeface="Arial" panose="020B0604020202020204" pitchFamily="34" charset="0"/>
              </a:rPr>
              <a:t>(U) An application that copies segments from a georeferenced video and outputs a compressed video below 40 mb of selected segments (ArcGIS Pro compatible)</a:t>
            </a:r>
          </a:p>
          <a:p>
            <a:pPr lvl="1"/>
            <a:r>
              <a:rPr lang="en-US" sz="1400" b="0" dirty="0">
                <a:solidFill>
                  <a:srgbClr val="000000"/>
                </a:solidFill>
                <a:latin typeface="Arial" panose="020B0604020202020204" pitchFamily="34" charset="0"/>
              </a:rPr>
              <a:t>(U) A mechanism that reports route data including average speed, time traveled, time stopped, and path of route.</a:t>
            </a:r>
          </a:p>
          <a:p>
            <a:pPr lvl="1"/>
            <a:r>
              <a:rPr lang="en-US" sz="1400" b="0" dirty="0">
                <a:solidFill>
                  <a:srgbClr val="000000"/>
                </a:solidFill>
                <a:latin typeface="Arial" panose="020B0604020202020204" pitchFamily="34" charset="0"/>
              </a:rPr>
              <a:t>(U) A mechanism to provide georeferenced photos of areas of interest along route from video (e.g. fuel stations, service stations, or other user defined categories)</a:t>
            </a:r>
          </a:p>
          <a:p>
            <a:pPr lvl="1"/>
            <a:r>
              <a:rPr lang="en-US" sz="1400" b="0" dirty="0">
                <a:solidFill>
                  <a:srgbClr val="000000"/>
                </a:solidFill>
                <a:latin typeface="Arial" panose="020B0604020202020204" pitchFamily="34" charset="0"/>
              </a:rPr>
              <a:t>(U) An application that includes ability to trim and/or combine multiple routes</a:t>
            </a:r>
          </a:p>
          <a:p>
            <a:pPr lvl="1"/>
            <a:r>
              <a:rPr lang="en-US" sz="1400" b="0" dirty="0">
                <a:solidFill>
                  <a:srgbClr val="000000"/>
                </a:solidFill>
                <a:latin typeface="Arial" panose="020B0604020202020204" pitchFamily="34" charset="0"/>
              </a:rPr>
              <a:t>(U) An application which can characterize traffic pattern based on density, road width, condition, road composition, dispersion of road lights, etc. and output short narrative</a:t>
            </a:r>
          </a:p>
          <a:p>
            <a:pPr lvl="1"/>
            <a:r>
              <a:rPr lang="en-US" sz="1400" b="0" dirty="0">
                <a:solidFill>
                  <a:srgbClr val="000000"/>
                </a:solidFill>
                <a:latin typeface="Arial" panose="020B0604020202020204" pitchFamily="34" charset="0"/>
              </a:rPr>
              <a:t>(U) An application to collect data through voice automation.</a:t>
            </a:r>
          </a:p>
          <a:p>
            <a:pPr lvl="1"/>
            <a:endParaRPr lang="en-US" sz="1600" b="0" dirty="0">
              <a:solidFill>
                <a:srgbClr val="000000"/>
              </a:solidFill>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8E6749ED-AA06-C310-029D-9B9110F9A5B5}"/>
              </a:ext>
            </a:extLst>
          </p:cNvPr>
          <p:cNvSpPr>
            <a:spLocks noGrp="1"/>
          </p:cNvSpPr>
          <p:nvPr>
            <p:ph type="sldNum" sz="quarter" idx="10"/>
          </p:nvPr>
        </p:nvSpPr>
        <p:spPr/>
        <p:txBody>
          <a:bodyPr/>
          <a:lstStyle/>
          <a:p>
            <a:pPr>
              <a:defRPr/>
            </a:pPr>
            <a:fld id="{A8473C89-D041-4FF1-AAF9-65A25E5A561E}" type="slidenum">
              <a:rPr lang="en-US" altLang="en-US" smtClean="0"/>
              <a:pPr>
                <a:defRPr/>
              </a:pPr>
              <a:t>12</a:t>
            </a:fld>
            <a:endParaRPr lang="en-US" altLang="en-US"/>
          </a:p>
        </p:txBody>
      </p:sp>
      <p:pic>
        <p:nvPicPr>
          <p:cNvPr id="11" name="Picture 2">
            <a:extLst>
              <a:ext uri="{FF2B5EF4-FFF2-40B4-BE49-F238E27FC236}">
                <a16:creationId xmlns:a16="http://schemas.microsoft.com/office/drawing/2014/main" id="{3DDF6ACA-3948-7492-4FFA-127C89B88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687" y="1320800"/>
            <a:ext cx="3368041" cy="2543500"/>
          </a:xfrm>
          <a:prstGeom prst="rect">
            <a:avLst/>
          </a:prstGeom>
          <a:ln w="19050">
            <a:solidFill>
              <a:schemeClr val="tx1">
                <a:lumMod val="95000"/>
                <a:lumOff val="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descr="A picture containing mirror&#10;&#10;AI-generated content may be incorrect.">
            <a:extLst>
              <a:ext uri="{FF2B5EF4-FFF2-40B4-BE49-F238E27FC236}">
                <a16:creationId xmlns:a16="http://schemas.microsoft.com/office/drawing/2014/main" id="{54D10C1A-C612-FC76-20CF-741BCFB8A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22" y="4661523"/>
            <a:ext cx="3044885" cy="2042484"/>
          </a:xfrm>
          <a:prstGeom prst="rect">
            <a:avLst/>
          </a:prstGeom>
          <a:ln w="19050">
            <a:solidFill>
              <a:schemeClr val="tx1">
                <a:lumMod val="95000"/>
                <a:lumOff val="5000"/>
              </a:schemeClr>
            </a:solidFill>
          </a:ln>
          <a:effectLst>
            <a:outerShdw blurRad="50800" dist="38100" dir="2700000" algn="tl" rotWithShape="0">
              <a:prstClr val="black">
                <a:alpha val="40000"/>
              </a:prstClr>
            </a:outerShdw>
          </a:effectLst>
        </p:spPr>
      </p:pic>
      <p:sp>
        <p:nvSpPr>
          <p:cNvPr id="5" name="Text Placeholder 3">
            <a:extLst>
              <a:ext uri="{FF2B5EF4-FFF2-40B4-BE49-F238E27FC236}">
                <a16:creationId xmlns:a16="http://schemas.microsoft.com/office/drawing/2014/main" id="{4841F38E-0B93-925C-FF3E-B4A0E8BAAB58}"/>
              </a:ext>
            </a:extLst>
          </p:cNvPr>
          <p:cNvSpPr txBox="1">
            <a:spLocks/>
          </p:cNvSpPr>
          <p:nvPr/>
        </p:nvSpPr>
        <p:spPr bwMode="auto">
          <a:xfrm>
            <a:off x="0" y="6631912"/>
            <a:ext cx="9122962" cy="2192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sp>
        <p:nvSpPr>
          <p:cNvPr id="7" name="Text Placeholder 3">
            <a:extLst>
              <a:ext uri="{FF2B5EF4-FFF2-40B4-BE49-F238E27FC236}">
                <a16:creationId xmlns:a16="http://schemas.microsoft.com/office/drawing/2014/main" id="{6124C9B8-2622-92E5-42DD-5930935A8A02}"/>
              </a:ext>
            </a:extLst>
          </p:cNvPr>
          <p:cNvSpPr txBox="1">
            <a:spLocks/>
          </p:cNvSpPr>
          <p:nvPr/>
        </p:nvSpPr>
        <p:spPr bwMode="auto">
          <a:xfrm>
            <a:off x="-940" y="11358"/>
            <a:ext cx="9144000" cy="2078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pic>
        <p:nvPicPr>
          <p:cNvPr id="8" name="Picture 7" descr="A picture containing text, yellow&#10;&#10;AI-generated content may be incorrect.">
            <a:extLst>
              <a:ext uri="{FF2B5EF4-FFF2-40B4-BE49-F238E27FC236}">
                <a16:creationId xmlns:a16="http://schemas.microsoft.com/office/drawing/2014/main" id="{39F2CABB-D8D7-1898-94A7-60D8CB3892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3424" y="2889311"/>
            <a:ext cx="1397076" cy="2089644"/>
          </a:xfrm>
          <a:prstGeom prst="rect">
            <a:avLst/>
          </a:prstGeom>
          <a:ln w="19050">
            <a:solidFill>
              <a:schemeClr val="tx1">
                <a:lumMod val="95000"/>
                <a:lumOff val="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29373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E5715-5CDE-8422-7364-F5AF45592F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06CDAA-230A-AE18-F5F7-AEABC5600867}"/>
              </a:ext>
            </a:extLst>
          </p:cNvPr>
          <p:cNvSpPr>
            <a:spLocks noGrp="1"/>
          </p:cNvSpPr>
          <p:nvPr>
            <p:ph type="title"/>
          </p:nvPr>
        </p:nvSpPr>
        <p:spPr/>
        <p:txBody>
          <a:bodyPr/>
          <a:lstStyle/>
          <a:p>
            <a:r>
              <a:rPr lang="en-US" dirty="0"/>
              <a:t>Pain Point #5</a:t>
            </a:r>
          </a:p>
        </p:txBody>
      </p:sp>
      <p:sp>
        <p:nvSpPr>
          <p:cNvPr id="3" name="Content Placeholder 2">
            <a:extLst>
              <a:ext uri="{FF2B5EF4-FFF2-40B4-BE49-F238E27FC236}">
                <a16:creationId xmlns:a16="http://schemas.microsoft.com/office/drawing/2014/main" id="{F42022F8-EB4F-7F5E-647B-C63A739E4E80}"/>
              </a:ext>
            </a:extLst>
          </p:cNvPr>
          <p:cNvSpPr>
            <a:spLocks noGrp="1"/>
          </p:cNvSpPr>
          <p:nvPr>
            <p:ph idx="1"/>
          </p:nvPr>
        </p:nvSpPr>
        <p:spPr>
          <a:xfrm>
            <a:off x="0" y="1371600"/>
            <a:ext cx="4236720" cy="5105400"/>
          </a:xfrm>
        </p:spPr>
        <p:txBody>
          <a:bodyPr/>
          <a:lstStyle/>
          <a:p>
            <a:pPr lvl="1"/>
            <a:r>
              <a:rPr lang="en-US" sz="1600" b="0" dirty="0">
                <a:solidFill>
                  <a:srgbClr val="000000"/>
                </a:solidFill>
                <a:latin typeface="Arial" panose="020B0604020202020204" pitchFamily="34" charset="0"/>
              </a:rPr>
              <a:t>(U) An application that aggregates open-source data and recommends route based on trafficability variables (Average travel speed, traffic density, construction, number of turns, angle of turn, etc.)</a:t>
            </a:r>
          </a:p>
          <a:p>
            <a:pPr lvl="1"/>
            <a:r>
              <a:rPr lang="en-US" sz="1600" b="0" dirty="0">
                <a:solidFill>
                  <a:srgbClr val="000000"/>
                </a:solidFill>
                <a:latin typeface="Arial" panose="020B0604020202020204" pitchFamily="34" charset="0"/>
              </a:rPr>
              <a:t>(U) Ability to query open-source traffic cameras along route</a:t>
            </a:r>
          </a:p>
          <a:p>
            <a:pPr lvl="1"/>
            <a:r>
              <a:rPr lang="en-US" sz="1600" b="0" dirty="0">
                <a:solidFill>
                  <a:srgbClr val="000000"/>
                </a:solidFill>
                <a:latin typeface="Arial" panose="020B0604020202020204" pitchFamily="34" charset="0"/>
              </a:rPr>
              <a:t>(U) Ability to identify user defined areas of interest along route from open source (e.g. fuel points, service stations, etc.)</a:t>
            </a:r>
          </a:p>
          <a:p>
            <a:pPr lvl="1"/>
            <a:endParaRPr lang="en-US" sz="1600" b="0" dirty="0">
              <a:solidFill>
                <a:srgbClr val="000000"/>
              </a:solidFill>
              <a:latin typeface="Arial" panose="020B0604020202020204" pitchFamily="34" charset="0"/>
            </a:endParaRPr>
          </a:p>
          <a:p>
            <a:pPr lvl="1"/>
            <a:endParaRPr lang="en-US" sz="1600" b="0" dirty="0">
              <a:solidFill>
                <a:srgbClr val="000000"/>
              </a:solidFill>
              <a:latin typeface="Arial" panose="020B0604020202020204" pitchFamily="34" charset="0"/>
            </a:endParaRPr>
          </a:p>
          <a:p>
            <a:pPr lvl="1"/>
            <a:endParaRPr lang="en-US" sz="1600" b="0" dirty="0">
              <a:solidFill>
                <a:srgbClr val="000000"/>
              </a:solidFill>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23E77994-CD17-FD08-17FA-7FF82B4DE3E9}"/>
              </a:ext>
            </a:extLst>
          </p:cNvPr>
          <p:cNvSpPr>
            <a:spLocks noGrp="1"/>
          </p:cNvSpPr>
          <p:nvPr>
            <p:ph type="sldNum" sz="quarter" idx="10"/>
          </p:nvPr>
        </p:nvSpPr>
        <p:spPr/>
        <p:txBody>
          <a:bodyPr/>
          <a:lstStyle/>
          <a:p>
            <a:pPr>
              <a:defRPr/>
            </a:pPr>
            <a:fld id="{A8473C89-D041-4FF1-AAF9-65A25E5A561E}" type="slidenum">
              <a:rPr lang="en-US" altLang="en-US" smtClean="0"/>
              <a:pPr>
                <a:defRPr/>
              </a:pPr>
              <a:t>13</a:t>
            </a:fld>
            <a:endParaRPr lang="en-US" altLang="en-US"/>
          </a:p>
        </p:txBody>
      </p:sp>
      <p:pic>
        <p:nvPicPr>
          <p:cNvPr id="9" name="Picture 8" descr="A picture containing diagram&#10;&#10;AI-generated content may be incorrect.">
            <a:extLst>
              <a:ext uri="{FF2B5EF4-FFF2-40B4-BE49-F238E27FC236}">
                <a16:creationId xmlns:a16="http://schemas.microsoft.com/office/drawing/2014/main" id="{C04CB08B-AD38-AF19-8807-E2DC530AC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1019" y="3483610"/>
            <a:ext cx="3655135" cy="2994659"/>
          </a:xfrm>
          <a:prstGeom prst="rect">
            <a:avLst/>
          </a:prstGeom>
          <a:ln w="19050">
            <a:solidFill>
              <a:schemeClr val="tx1">
                <a:lumMod val="95000"/>
                <a:lumOff val="5000"/>
              </a:schemeClr>
            </a:solidFill>
          </a:ln>
          <a:effectLst>
            <a:outerShdw blurRad="50800" dist="38100" dir="2700000" algn="tl" rotWithShape="0">
              <a:prstClr val="black">
                <a:alpha val="40000"/>
              </a:prstClr>
            </a:outerShdw>
          </a:effectLst>
        </p:spPr>
      </p:pic>
      <p:pic>
        <p:nvPicPr>
          <p:cNvPr id="11" name="Picture 10" descr="Map&#10;&#10;AI-generated content may be incorrect.">
            <a:extLst>
              <a:ext uri="{FF2B5EF4-FFF2-40B4-BE49-F238E27FC236}">
                <a16:creationId xmlns:a16="http://schemas.microsoft.com/office/drawing/2014/main" id="{23DF5042-A1E1-0E8C-EBB4-DF7204E0C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8725" y="1577340"/>
            <a:ext cx="3550723" cy="2880360"/>
          </a:xfrm>
          <a:prstGeom prst="rect">
            <a:avLst/>
          </a:prstGeom>
          <a:ln w="19050">
            <a:solidFill>
              <a:schemeClr val="tx1">
                <a:lumMod val="95000"/>
                <a:lumOff val="5000"/>
              </a:schemeClr>
            </a:solidFill>
          </a:ln>
          <a:effectLst>
            <a:outerShdw blurRad="50800" dist="38100" dir="2700000" algn="tl" rotWithShape="0">
              <a:prstClr val="black">
                <a:alpha val="40000"/>
              </a:prstClr>
            </a:outerShdw>
          </a:effectLst>
        </p:spPr>
      </p:pic>
      <p:sp>
        <p:nvSpPr>
          <p:cNvPr id="5" name="Text Placeholder 3">
            <a:extLst>
              <a:ext uri="{FF2B5EF4-FFF2-40B4-BE49-F238E27FC236}">
                <a16:creationId xmlns:a16="http://schemas.microsoft.com/office/drawing/2014/main" id="{19CC6449-6D94-010D-FFA6-0A2B498E9199}"/>
              </a:ext>
            </a:extLst>
          </p:cNvPr>
          <p:cNvSpPr txBox="1">
            <a:spLocks/>
          </p:cNvSpPr>
          <p:nvPr/>
        </p:nvSpPr>
        <p:spPr bwMode="auto">
          <a:xfrm>
            <a:off x="0" y="6631912"/>
            <a:ext cx="9122962" cy="2192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sp>
        <p:nvSpPr>
          <p:cNvPr id="6" name="Text Placeholder 3">
            <a:extLst>
              <a:ext uri="{FF2B5EF4-FFF2-40B4-BE49-F238E27FC236}">
                <a16:creationId xmlns:a16="http://schemas.microsoft.com/office/drawing/2014/main" id="{A063A086-41A5-045C-2D11-F0C2B01D94DE}"/>
              </a:ext>
            </a:extLst>
          </p:cNvPr>
          <p:cNvSpPr txBox="1">
            <a:spLocks/>
          </p:cNvSpPr>
          <p:nvPr/>
        </p:nvSpPr>
        <p:spPr bwMode="auto">
          <a:xfrm>
            <a:off x="-940" y="11358"/>
            <a:ext cx="9144000" cy="2078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spTree>
    <p:extLst>
      <p:ext uri="{BB962C8B-B14F-4D97-AF65-F5344CB8AC3E}">
        <p14:creationId xmlns:p14="http://schemas.microsoft.com/office/powerpoint/2010/main" val="572363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D448E-505E-B21D-BB47-748B813BEF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E7D3BE-686C-D4B5-BC3C-0281C0045D83}"/>
              </a:ext>
            </a:extLst>
          </p:cNvPr>
          <p:cNvSpPr>
            <a:spLocks noGrp="1"/>
          </p:cNvSpPr>
          <p:nvPr>
            <p:ph type="title"/>
          </p:nvPr>
        </p:nvSpPr>
        <p:spPr/>
        <p:txBody>
          <a:bodyPr/>
          <a:lstStyle/>
          <a:p>
            <a:r>
              <a:rPr lang="en-US" dirty="0"/>
              <a:t>REFERRENCES</a:t>
            </a:r>
          </a:p>
        </p:txBody>
      </p:sp>
      <p:sp>
        <p:nvSpPr>
          <p:cNvPr id="3" name="Content Placeholder 2">
            <a:extLst>
              <a:ext uri="{FF2B5EF4-FFF2-40B4-BE49-F238E27FC236}">
                <a16:creationId xmlns:a16="http://schemas.microsoft.com/office/drawing/2014/main" id="{7518D32B-D959-FBEF-F399-3FA0CAE180ED}"/>
              </a:ext>
            </a:extLst>
          </p:cNvPr>
          <p:cNvSpPr>
            <a:spLocks noGrp="1"/>
          </p:cNvSpPr>
          <p:nvPr>
            <p:ph idx="1"/>
          </p:nvPr>
        </p:nvSpPr>
        <p:spPr>
          <a:xfrm>
            <a:off x="0" y="1371600"/>
            <a:ext cx="9144000" cy="5105400"/>
          </a:xfrm>
        </p:spPr>
        <p:txBody>
          <a:bodyPr/>
          <a:lstStyle/>
          <a:p>
            <a:pPr lvl="1"/>
            <a:endParaRPr lang="en-US" sz="1600" b="0" dirty="0">
              <a:solidFill>
                <a:srgbClr val="000000"/>
              </a:solidFill>
              <a:latin typeface="Arial" panose="020B0604020202020204" pitchFamily="34" charset="0"/>
            </a:endParaRPr>
          </a:p>
          <a:p>
            <a:pPr lvl="1"/>
            <a:r>
              <a:rPr lang="en-US" sz="1600" b="0" dirty="0">
                <a:solidFill>
                  <a:srgbClr val="000000"/>
                </a:solidFill>
                <a:latin typeface="Arial" panose="020B0604020202020204" pitchFamily="34" charset="0"/>
              </a:rPr>
              <a:t>(U) USG 889</a:t>
            </a:r>
          </a:p>
          <a:p>
            <a:pPr lvl="2"/>
            <a:r>
              <a:rPr lang="en-US" sz="1400" dirty="0">
                <a:solidFill>
                  <a:srgbClr val="000000"/>
                </a:solidFill>
                <a:latin typeface="Arial" panose="020B0604020202020204" pitchFamily="34" charset="0"/>
              </a:rPr>
              <a:t>(U) </a:t>
            </a:r>
            <a:r>
              <a:rPr lang="en-US" sz="1400" b="0" dirty="0">
                <a:solidFill>
                  <a:srgbClr val="000000"/>
                </a:solidFill>
                <a:latin typeface="Arial" panose="020B0604020202020204" pitchFamily="34" charset="0"/>
                <a:hlinkClick r:id="rId2"/>
              </a:rPr>
              <a:t>https://www.acquisition.gov/Section-889-Policies</a:t>
            </a:r>
            <a:endParaRPr lang="en-US" sz="1400" b="0" dirty="0">
              <a:solidFill>
                <a:srgbClr val="000000"/>
              </a:solidFill>
              <a:latin typeface="Arial" panose="020B0604020202020204" pitchFamily="34" charset="0"/>
            </a:endParaRPr>
          </a:p>
          <a:p>
            <a:pPr lvl="1"/>
            <a:r>
              <a:rPr lang="en-US" sz="1600" b="0" dirty="0">
                <a:solidFill>
                  <a:srgbClr val="000000"/>
                </a:solidFill>
                <a:latin typeface="Arial" panose="020B0604020202020204" pitchFamily="34" charset="0"/>
              </a:rPr>
              <a:t>(U) Drone Blue and compliance </a:t>
            </a:r>
            <a:r>
              <a:rPr lang="en-US" sz="1600" b="0" dirty="0">
                <a:solidFill>
                  <a:srgbClr val="000000"/>
                </a:solidFill>
                <a:latin typeface="Arial" panose="020B0604020202020204" pitchFamily="34" charset="0"/>
                <a:hlinkClick r:id="rId3"/>
              </a:rPr>
              <a:t>–</a:t>
            </a:r>
            <a:endParaRPr lang="en-US" sz="1600" b="0" dirty="0">
              <a:solidFill>
                <a:srgbClr val="000000"/>
              </a:solidFill>
              <a:latin typeface="Arial" panose="020B0604020202020204" pitchFamily="34" charset="0"/>
            </a:endParaRPr>
          </a:p>
          <a:p>
            <a:pPr lvl="2"/>
            <a:r>
              <a:rPr lang="en-US" dirty="0">
                <a:solidFill>
                  <a:srgbClr val="000000"/>
                </a:solidFill>
                <a:latin typeface="Arial" panose="020B0604020202020204" pitchFamily="34" charset="0"/>
              </a:rPr>
              <a:t>(U) </a:t>
            </a:r>
            <a:r>
              <a:rPr lang="en-US" u="sng" dirty="0">
                <a:hlinkClick r:id="rId3"/>
              </a:rPr>
              <a:t>https://bluelist.appsplatformportals.us/</a:t>
            </a:r>
            <a:endParaRPr lang="en-US" u="sng" dirty="0"/>
          </a:p>
          <a:p>
            <a:pPr lvl="2"/>
            <a:r>
              <a:rPr lang="en-US" dirty="0">
                <a:solidFill>
                  <a:srgbClr val="000000"/>
                </a:solidFill>
                <a:latin typeface="Arial" panose="020B0604020202020204" pitchFamily="34" charset="0"/>
              </a:rPr>
              <a:t>(U) </a:t>
            </a:r>
            <a:r>
              <a:rPr lang="en-US" dirty="0">
                <a:hlinkClick r:id="rId4"/>
              </a:rPr>
              <a:t>https://www.dhs.gov/science-and-technology/saver/blue-uas-first-responders</a:t>
            </a:r>
            <a:endParaRPr lang="en-US" dirty="0"/>
          </a:p>
          <a:p>
            <a:pPr lvl="2"/>
            <a:r>
              <a:rPr lang="en-US" dirty="0">
                <a:solidFill>
                  <a:srgbClr val="000000"/>
                </a:solidFill>
                <a:latin typeface="Arial" panose="020B0604020202020204" pitchFamily="34" charset="0"/>
              </a:rPr>
              <a:t>(U) </a:t>
            </a:r>
            <a:r>
              <a:rPr lang="en-US" dirty="0">
                <a:hlinkClick r:id="rId5"/>
              </a:rPr>
              <a:t>https://bluelist.appsplatformportals.us/UAS-Cleared-List/</a:t>
            </a:r>
            <a:endParaRPr lang="en-US" dirty="0"/>
          </a:p>
          <a:p>
            <a:pPr lvl="2"/>
            <a:r>
              <a:rPr lang="en-US" dirty="0">
                <a:solidFill>
                  <a:srgbClr val="000000"/>
                </a:solidFill>
                <a:latin typeface="Arial" panose="020B0604020202020204" pitchFamily="34" charset="0"/>
              </a:rPr>
              <a:t>(U) </a:t>
            </a:r>
            <a:r>
              <a:rPr lang="en-US" dirty="0">
                <a:hlinkClick r:id="rId6"/>
              </a:rPr>
              <a:t>https://www.ecfr.gov/current/title-14/chapter-I/subchapter-F/part-107</a:t>
            </a:r>
            <a:endParaRPr lang="en-US" dirty="0"/>
          </a:p>
          <a:p>
            <a:pPr lvl="2"/>
            <a:endParaRPr lang="en-US" dirty="0"/>
          </a:p>
          <a:p>
            <a:pPr lvl="2"/>
            <a:endParaRPr lang="en-US" dirty="0"/>
          </a:p>
          <a:p>
            <a:pPr lvl="1"/>
            <a:endParaRPr lang="en-US" sz="1600" b="0" dirty="0">
              <a:solidFill>
                <a:srgbClr val="000000"/>
              </a:solidFill>
              <a:latin typeface="Arial" panose="020B0604020202020204" pitchFamily="34" charset="0"/>
            </a:endParaRPr>
          </a:p>
          <a:p>
            <a:pPr lvl="1"/>
            <a:endParaRPr lang="en-US" sz="1600" b="0" dirty="0">
              <a:solidFill>
                <a:srgbClr val="000000"/>
              </a:solidFill>
              <a:latin typeface="Arial" panose="020B0604020202020204" pitchFamily="34" charset="0"/>
            </a:endParaRPr>
          </a:p>
          <a:p>
            <a:pPr lvl="1"/>
            <a:endParaRPr lang="en-US" sz="1600" b="0" dirty="0">
              <a:solidFill>
                <a:srgbClr val="000000"/>
              </a:solidFill>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45F9F97B-104B-41FC-8AE0-E36DD64CEDB8}"/>
              </a:ext>
            </a:extLst>
          </p:cNvPr>
          <p:cNvSpPr>
            <a:spLocks noGrp="1"/>
          </p:cNvSpPr>
          <p:nvPr>
            <p:ph type="sldNum" sz="quarter" idx="10"/>
          </p:nvPr>
        </p:nvSpPr>
        <p:spPr/>
        <p:txBody>
          <a:bodyPr/>
          <a:lstStyle/>
          <a:p>
            <a:pPr>
              <a:defRPr/>
            </a:pPr>
            <a:fld id="{A8473C89-D041-4FF1-AAF9-65A25E5A561E}" type="slidenum">
              <a:rPr lang="en-US" altLang="en-US" smtClean="0"/>
              <a:pPr>
                <a:defRPr/>
              </a:pPr>
              <a:t>14</a:t>
            </a:fld>
            <a:endParaRPr lang="en-US" altLang="en-US"/>
          </a:p>
        </p:txBody>
      </p:sp>
      <p:sp>
        <p:nvSpPr>
          <p:cNvPr id="5" name="Text Placeholder 3">
            <a:extLst>
              <a:ext uri="{FF2B5EF4-FFF2-40B4-BE49-F238E27FC236}">
                <a16:creationId xmlns:a16="http://schemas.microsoft.com/office/drawing/2014/main" id="{FF0FCFBA-F2D1-056F-155F-D4B231FDBF6B}"/>
              </a:ext>
            </a:extLst>
          </p:cNvPr>
          <p:cNvSpPr txBox="1">
            <a:spLocks/>
          </p:cNvSpPr>
          <p:nvPr/>
        </p:nvSpPr>
        <p:spPr bwMode="auto">
          <a:xfrm>
            <a:off x="0" y="6631912"/>
            <a:ext cx="9122962" cy="2192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sp>
        <p:nvSpPr>
          <p:cNvPr id="6" name="Text Placeholder 3">
            <a:extLst>
              <a:ext uri="{FF2B5EF4-FFF2-40B4-BE49-F238E27FC236}">
                <a16:creationId xmlns:a16="http://schemas.microsoft.com/office/drawing/2014/main" id="{769C780D-0C27-B5D6-69BC-340F8B57B17C}"/>
              </a:ext>
            </a:extLst>
          </p:cNvPr>
          <p:cNvSpPr txBox="1">
            <a:spLocks/>
          </p:cNvSpPr>
          <p:nvPr/>
        </p:nvSpPr>
        <p:spPr bwMode="auto">
          <a:xfrm>
            <a:off x="-940" y="11358"/>
            <a:ext cx="9144000" cy="2078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spTree>
    <p:extLst>
      <p:ext uri="{BB962C8B-B14F-4D97-AF65-F5344CB8AC3E}">
        <p14:creationId xmlns:p14="http://schemas.microsoft.com/office/powerpoint/2010/main" val="2779437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5905B-7490-DF7D-B76D-4BE583A481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12BFB9-E377-A333-5749-7DF8B2D941A5}"/>
              </a:ext>
            </a:extLst>
          </p:cNvPr>
          <p:cNvSpPr>
            <a:spLocks noGrp="1"/>
          </p:cNvSpPr>
          <p:nvPr>
            <p:ph type="title"/>
          </p:nvPr>
        </p:nvSpPr>
        <p:spPr/>
        <p:txBody>
          <a:bodyPr/>
          <a:lstStyle/>
          <a:p>
            <a:r>
              <a:rPr lang="en-US" dirty="0"/>
              <a:t>Points of Contact</a:t>
            </a:r>
          </a:p>
        </p:txBody>
      </p:sp>
      <p:sp>
        <p:nvSpPr>
          <p:cNvPr id="4" name="Slide Number Placeholder 3">
            <a:extLst>
              <a:ext uri="{FF2B5EF4-FFF2-40B4-BE49-F238E27FC236}">
                <a16:creationId xmlns:a16="http://schemas.microsoft.com/office/drawing/2014/main" id="{395F49DE-4105-447B-9630-5DCBD1507672}"/>
              </a:ext>
            </a:extLst>
          </p:cNvPr>
          <p:cNvSpPr>
            <a:spLocks noGrp="1"/>
          </p:cNvSpPr>
          <p:nvPr>
            <p:ph type="sldNum" sz="quarter" idx="10"/>
          </p:nvPr>
        </p:nvSpPr>
        <p:spPr/>
        <p:txBody>
          <a:bodyPr/>
          <a:lstStyle/>
          <a:p>
            <a:pPr>
              <a:defRPr/>
            </a:pPr>
            <a:fld id="{A8473C89-D041-4FF1-AAF9-65A25E5A561E}" type="slidenum">
              <a:rPr lang="en-US" altLang="en-US" smtClean="0"/>
              <a:pPr>
                <a:defRPr/>
              </a:pPr>
              <a:t>15</a:t>
            </a:fld>
            <a:endParaRPr lang="en-US" altLang="en-US"/>
          </a:p>
        </p:txBody>
      </p:sp>
      <p:sp>
        <p:nvSpPr>
          <p:cNvPr id="5" name="Text Placeholder 3">
            <a:extLst>
              <a:ext uri="{FF2B5EF4-FFF2-40B4-BE49-F238E27FC236}">
                <a16:creationId xmlns:a16="http://schemas.microsoft.com/office/drawing/2014/main" id="{D1AF5E73-12AF-0088-2420-F4C6DE3E928F}"/>
              </a:ext>
            </a:extLst>
          </p:cNvPr>
          <p:cNvSpPr txBox="1">
            <a:spLocks/>
          </p:cNvSpPr>
          <p:nvPr/>
        </p:nvSpPr>
        <p:spPr bwMode="auto">
          <a:xfrm>
            <a:off x="0" y="6631912"/>
            <a:ext cx="9122962" cy="2192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sp>
        <p:nvSpPr>
          <p:cNvPr id="6" name="Text Placeholder 3">
            <a:extLst>
              <a:ext uri="{FF2B5EF4-FFF2-40B4-BE49-F238E27FC236}">
                <a16:creationId xmlns:a16="http://schemas.microsoft.com/office/drawing/2014/main" id="{764127A0-BEED-2C39-1C01-002CDF662550}"/>
              </a:ext>
            </a:extLst>
          </p:cNvPr>
          <p:cNvSpPr txBox="1">
            <a:spLocks/>
          </p:cNvSpPr>
          <p:nvPr/>
        </p:nvSpPr>
        <p:spPr bwMode="auto">
          <a:xfrm>
            <a:off x="-940" y="11358"/>
            <a:ext cx="9144000" cy="2078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sp>
        <p:nvSpPr>
          <p:cNvPr id="7" name="Content Placeholder 2">
            <a:extLst>
              <a:ext uri="{FF2B5EF4-FFF2-40B4-BE49-F238E27FC236}">
                <a16:creationId xmlns:a16="http://schemas.microsoft.com/office/drawing/2014/main" id="{F8EC47B1-C3C8-540F-8AA0-E4F1239A752E}"/>
              </a:ext>
            </a:extLst>
          </p:cNvPr>
          <p:cNvSpPr txBox="1">
            <a:spLocks/>
          </p:cNvSpPr>
          <p:nvPr/>
        </p:nvSpPr>
        <p:spPr>
          <a:xfrm>
            <a:off x="1028537" y="1807592"/>
            <a:ext cx="6762523" cy="3691948"/>
          </a:xfrm>
          <a:prstGeom prst="rect">
            <a:avLst/>
          </a:prstGeom>
        </p:spPr>
        <p:txBody>
          <a:bodyPr lIns="91440" tIns="45720" rIns="91440" bIns="45720" anchor="t"/>
          <a:lstStyle>
            <a:lvl1pPr marL="457200" indent="-457200" algn="l" rtl="0" eaLnBrk="0" fontAlgn="base" hangingPunct="0">
              <a:spcBef>
                <a:spcPct val="40000"/>
              </a:spcBef>
              <a:spcAft>
                <a:spcPct val="0"/>
              </a:spcAft>
              <a:buClr>
                <a:srgbClr val="151C77"/>
              </a:buClr>
              <a:buSzPct val="80000"/>
              <a:buFont typeface="Wingdings" panose="05000000000000000000" pitchFamily="2" charset="2"/>
              <a:buChar char="n"/>
              <a:defRPr sz="2400" b="1">
                <a:solidFill>
                  <a:schemeClr val="tx1"/>
                </a:solidFill>
                <a:latin typeface="+mn-lt"/>
                <a:ea typeface="+mn-ea"/>
                <a:cs typeface="+mn-cs"/>
              </a:defRPr>
            </a:lvl1pPr>
            <a:lvl2pPr marL="787400" indent="-381000" algn="l" rtl="0" eaLnBrk="0" fontAlgn="base" hangingPunct="0">
              <a:spcBef>
                <a:spcPct val="20000"/>
              </a:spcBef>
              <a:spcAft>
                <a:spcPct val="0"/>
              </a:spcAft>
              <a:buClr>
                <a:srgbClr val="151C77"/>
              </a:buClr>
              <a:buFont typeface="Wingdings" panose="05000000000000000000" pitchFamily="2" charset="2"/>
              <a:buChar char="Ø"/>
              <a:defRPr sz="2000" b="1">
                <a:solidFill>
                  <a:schemeClr val="tx1"/>
                </a:solidFill>
                <a:latin typeface="+mn-lt"/>
              </a:defRPr>
            </a:lvl2pPr>
            <a:lvl3pPr marL="1146175" indent="-342900" algn="l" rtl="0" eaLnBrk="0" fontAlgn="base" hangingPunct="0">
              <a:spcBef>
                <a:spcPct val="20000"/>
              </a:spcBef>
              <a:spcAft>
                <a:spcPct val="0"/>
              </a:spcAft>
              <a:buClr>
                <a:srgbClr val="151C77"/>
              </a:buClr>
              <a:buFont typeface="Arial" panose="020B0604020202020204" pitchFamily="34" charset="0"/>
              <a:buChar char="–"/>
              <a:defRPr>
                <a:solidFill>
                  <a:schemeClr val="tx1"/>
                </a:solidFill>
                <a:latin typeface="+mn-lt"/>
              </a:defRPr>
            </a:lvl3pPr>
            <a:lvl4pPr marL="1752600" indent="-3810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209800" indent="-3810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667000" indent="-3810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3124200" indent="-3810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581400" indent="-3810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4038600" indent="-3810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lvl="1"/>
            <a:endParaRPr lang="en-US" b="0" kern="0" dirty="0">
              <a:solidFill>
                <a:srgbClr val="000000"/>
              </a:solidFill>
            </a:endParaRPr>
          </a:p>
          <a:p>
            <a:pPr lvl="1"/>
            <a:r>
              <a:rPr lang="en-US" b="0" kern="0" dirty="0">
                <a:solidFill>
                  <a:srgbClr val="000000"/>
                </a:solidFill>
              </a:rPr>
              <a:t>(U) </a:t>
            </a:r>
            <a:r>
              <a:rPr lang="en-US" b="0" kern="0" dirty="0"/>
              <a:t>SOFWERX: </a:t>
            </a:r>
          </a:p>
          <a:p>
            <a:pPr lvl="2"/>
            <a:r>
              <a:rPr lang="en-US" sz="2000" kern="0" dirty="0">
                <a:solidFill>
                  <a:srgbClr val="000000"/>
                </a:solidFill>
              </a:rPr>
              <a:t>(U) </a:t>
            </a:r>
            <a:r>
              <a:rPr lang="en-US" sz="2000" kern="0" dirty="0"/>
              <a:t>Name:  Claire Harmon</a:t>
            </a:r>
          </a:p>
          <a:p>
            <a:pPr lvl="2"/>
            <a:r>
              <a:rPr lang="en-US" sz="2000" kern="0" dirty="0">
                <a:solidFill>
                  <a:srgbClr val="000000"/>
                </a:solidFill>
              </a:rPr>
              <a:t>(U) </a:t>
            </a:r>
            <a:r>
              <a:rPr lang="en-US" sz="2000" kern="0" dirty="0"/>
              <a:t>Email: Claire.harmon@sofwerx.org</a:t>
            </a:r>
          </a:p>
          <a:p>
            <a:pPr lvl="2"/>
            <a:r>
              <a:rPr lang="en-US" sz="2000" kern="0" dirty="0">
                <a:solidFill>
                  <a:srgbClr val="000000"/>
                </a:solidFill>
              </a:rPr>
              <a:t>(U) </a:t>
            </a:r>
            <a:r>
              <a:rPr lang="en-US" sz="2000" kern="0"/>
              <a:t>Phone:  813-825-1374</a:t>
            </a:r>
            <a:endParaRPr lang="en-US" sz="2000" kern="0">
              <a:cs typeface="Arial"/>
            </a:endParaRPr>
          </a:p>
          <a:p>
            <a:pPr lvl="1"/>
            <a:endParaRPr lang="en-US" kern="0" dirty="0"/>
          </a:p>
          <a:p>
            <a:pPr lvl="2"/>
            <a:endParaRPr lang="en-US" sz="2000" kern="0" dirty="0"/>
          </a:p>
          <a:p>
            <a:pPr lvl="1"/>
            <a:endParaRPr lang="en-US" b="0" kern="0" dirty="0">
              <a:solidFill>
                <a:srgbClr val="000000"/>
              </a:solidFill>
            </a:endParaRPr>
          </a:p>
          <a:p>
            <a:pPr lvl="1"/>
            <a:endParaRPr lang="en-US" b="0" kern="0" dirty="0">
              <a:solidFill>
                <a:srgbClr val="000000"/>
              </a:solidFill>
            </a:endParaRPr>
          </a:p>
          <a:p>
            <a:pPr lvl="1"/>
            <a:endParaRPr lang="en-US" b="0" kern="0" dirty="0">
              <a:solidFill>
                <a:srgbClr val="000000"/>
              </a:solidFill>
            </a:endParaRPr>
          </a:p>
          <a:p>
            <a:endParaRPr lang="en-US" sz="2000" kern="0" dirty="0"/>
          </a:p>
        </p:txBody>
      </p:sp>
    </p:spTree>
    <p:extLst>
      <p:ext uri="{BB962C8B-B14F-4D97-AF65-F5344CB8AC3E}">
        <p14:creationId xmlns:p14="http://schemas.microsoft.com/office/powerpoint/2010/main" val="1082119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D38C1F-5FDE-80CE-C4D9-6A152CD06148}"/>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4800" dirty="0"/>
              <a:t>Opening Remarks</a:t>
            </a:r>
          </a:p>
        </p:txBody>
      </p:sp>
      <p:sp>
        <p:nvSpPr>
          <p:cNvPr id="4" name="Slide Number Placeholder 3">
            <a:extLst>
              <a:ext uri="{FF2B5EF4-FFF2-40B4-BE49-F238E27FC236}">
                <a16:creationId xmlns:a16="http://schemas.microsoft.com/office/drawing/2014/main" id="{34300E30-E2F3-E15B-BB9F-0EAADE417A5E}"/>
              </a:ext>
            </a:extLst>
          </p:cNvPr>
          <p:cNvSpPr>
            <a:spLocks noGrp="1"/>
          </p:cNvSpPr>
          <p:nvPr>
            <p:ph type="sldNum" sz="quarter" idx="10"/>
          </p:nvPr>
        </p:nvSpPr>
        <p:spPr/>
        <p:txBody>
          <a:bodyPr/>
          <a:lstStyle/>
          <a:p>
            <a:pPr>
              <a:defRPr/>
            </a:pPr>
            <a:fld id="{A8473C89-D041-4FF1-AAF9-65A25E5A561E}" type="slidenum">
              <a:rPr lang="en-US" altLang="en-US" smtClean="0"/>
              <a:pPr>
                <a:defRPr/>
              </a:pPr>
              <a:t>2</a:t>
            </a:fld>
            <a:endParaRPr lang="en-US" altLang="en-US"/>
          </a:p>
        </p:txBody>
      </p:sp>
      <p:sp>
        <p:nvSpPr>
          <p:cNvPr id="2" name="Text Placeholder 3">
            <a:extLst>
              <a:ext uri="{FF2B5EF4-FFF2-40B4-BE49-F238E27FC236}">
                <a16:creationId xmlns:a16="http://schemas.microsoft.com/office/drawing/2014/main" id="{9D6D7622-85E2-C51A-85ED-1DB4F883BAEB}"/>
              </a:ext>
            </a:extLst>
          </p:cNvPr>
          <p:cNvSpPr txBox="1">
            <a:spLocks/>
          </p:cNvSpPr>
          <p:nvPr/>
        </p:nvSpPr>
        <p:spPr bwMode="auto">
          <a:xfrm>
            <a:off x="0" y="6631912"/>
            <a:ext cx="9122962" cy="2192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sp>
        <p:nvSpPr>
          <p:cNvPr id="5" name="Text Placeholder 3">
            <a:extLst>
              <a:ext uri="{FF2B5EF4-FFF2-40B4-BE49-F238E27FC236}">
                <a16:creationId xmlns:a16="http://schemas.microsoft.com/office/drawing/2014/main" id="{7174A245-5822-C3D6-4B04-EF6EDD900A95}"/>
              </a:ext>
            </a:extLst>
          </p:cNvPr>
          <p:cNvSpPr txBox="1">
            <a:spLocks/>
          </p:cNvSpPr>
          <p:nvPr/>
        </p:nvSpPr>
        <p:spPr bwMode="auto">
          <a:xfrm>
            <a:off x="-940" y="11358"/>
            <a:ext cx="9144000" cy="2078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spTree>
    <p:extLst>
      <p:ext uri="{BB962C8B-B14F-4D97-AF65-F5344CB8AC3E}">
        <p14:creationId xmlns:p14="http://schemas.microsoft.com/office/powerpoint/2010/main" val="886674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662F7-E3FD-E8E1-885F-6DA1F271BE61}"/>
              </a:ext>
            </a:extLst>
          </p:cNvPr>
          <p:cNvSpPr>
            <a:spLocks noGrp="1"/>
          </p:cNvSpPr>
          <p:nvPr>
            <p:ph type="title"/>
          </p:nvPr>
        </p:nvSpPr>
        <p:spPr>
          <a:xfrm>
            <a:off x="0" y="25400"/>
            <a:ext cx="9144000" cy="1143000"/>
          </a:xfrm>
        </p:spPr>
        <p:txBody>
          <a:bodyPr/>
          <a:lstStyle/>
          <a:p>
            <a:r>
              <a:rPr lang="en-US" dirty="0"/>
              <a:t>Overview</a:t>
            </a:r>
          </a:p>
        </p:txBody>
      </p:sp>
      <p:sp>
        <p:nvSpPr>
          <p:cNvPr id="3" name="Content Placeholder 2">
            <a:extLst>
              <a:ext uri="{FF2B5EF4-FFF2-40B4-BE49-F238E27FC236}">
                <a16:creationId xmlns:a16="http://schemas.microsoft.com/office/drawing/2014/main" id="{496CBBA5-C29F-FBC3-379E-B3FED3606123}"/>
              </a:ext>
            </a:extLst>
          </p:cNvPr>
          <p:cNvSpPr>
            <a:spLocks noGrp="1"/>
          </p:cNvSpPr>
          <p:nvPr>
            <p:ph idx="1"/>
          </p:nvPr>
        </p:nvSpPr>
        <p:spPr>
          <a:xfrm>
            <a:off x="119063" y="1248030"/>
            <a:ext cx="8991600" cy="5415180"/>
          </a:xfrm>
        </p:spPr>
        <p:txBody>
          <a:bodyPr/>
          <a:lstStyle/>
          <a:p>
            <a:pPr marL="0" indent="0">
              <a:buNone/>
            </a:pPr>
            <a:r>
              <a:rPr lang="en-US" sz="1700" b="0" dirty="0">
                <a:solidFill>
                  <a:srgbClr val="000000"/>
                </a:solidFill>
                <a:latin typeface="Arial" panose="020B0604020202020204" pitchFamily="34" charset="0"/>
              </a:rPr>
              <a:t>(U) </a:t>
            </a:r>
            <a:r>
              <a:rPr lang="en-US" sz="1700" b="0" i="0" u="none" strike="noStrike" baseline="0" dirty="0">
                <a:solidFill>
                  <a:srgbClr val="000000"/>
                </a:solidFill>
                <a:latin typeface="Arial" panose="020B0604020202020204" pitchFamily="34" charset="0"/>
              </a:rPr>
              <a:t>The </a:t>
            </a:r>
            <a:r>
              <a:rPr lang="en-US" sz="1700" b="0" dirty="0">
                <a:solidFill>
                  <a:srgbClr val="000000"/>
                </a:solidFill>
                <a:latin typeface="Arial" panose="020B0604020202020204" pitchFamily="34" charset="0"/>
              </a:rPr>
              <a:t>government </a:t>
            </a:r>
            <a:r>
              <a:rPr lang="en-US" sz="1700" b="0" i="0" u="none" strike="noStrike" baseline="0" dirty="0">
                <a:solidFill>
                  <a:srgbClr val="000000"/>
                </a:solidFill>
                <a:latin typeface="Arial" panose="020B0604020202020204" pitchFamily="34" charset="0"/>
              </a:rPr>
              <a:t>believes product size and mission duration could be greatly reduced if automated</a:t>
            </a:r>
            <a:r>
              <a:rPr lang="en-US" sz="1700" b="0" dirty="0">
                <a:solidFill>
                  <a:srgbClr val="000000"/>
                </a:solidFill>
                <a:latin typeface="Arial" panose="020B0604020202020204" pitchFamily="34" charset="0"/>
              </a:rPr>
              <a:t>/AI/autonomous </a:t>
            </a:r>
            <a:r>
              <a:rPr lang="en-US" sz="1700" b="0" i="0" u="none" strike="noStrike" baseline="0" dirty="0">
                <a:solidFill>
                  <a:srgbClr val="000000"/>
                </a:solidFill>
                <a:latin typeface="Arial" panose="020B0604020202020204" pitchFamily="34" charset="0"/>
              </a:rPr>
              <a:t>solutions could be developed for the following “pain points”. </a:t>
            </a:r>
          </a:p>
          <a:p>
            <a:r>
              <a:rPr lang="en-US" sz="1700" b="0" dirty="0">
                <a:solidFill>
                  <a:srgbClr val="000000"/>
                </a:solidFill>
                <a:latin typeface="Arial" panose="020B0604020202020204" pitchFamily="34" charset="0"/>
              </a:rPr>
              <a:t>(U) A methodology and technologies to map buildings and facility sites without existing data. This could be an AutoCAD drawing based on commercial imagery, including autonomous surveying technologies. 2D is required, while 3D capability would be an enhancing feature.</a:t>
            </a:r>
          </a:p>
          <a:p>
            <a:r>
              <a:rPr lang="en-US" sz="1700" b="0" dirty="0">
                <a:solidFill>
                  <a:srgbClr val="000000"/>
                </a:solidFill>
                <a:latin typeface="Arial" panose="020B0604020202020204" pitchFamily="34" charset="0"/>
              </a:rPr>
              <a:t>(U) An AI methodology that can take architectural blueprints to reduce the layers of specific structural geometry using AutoCAD or ArcGIS.</a:t>
            </a:r>
          </a:p>
          <a:p>
            <a:r>
              <a:rPr lang="en-US" sz="1700" b="0" dirty="0">
                <a:solidFill>
                  <a:srgbClr val="000000"/>
                </a:solidFill>
                <a:latin typeface="Arial" panose="020B0604020202020204" pitchFamily="34" charset="0"/>
              </a:rPr>
              <a:t>(U) Process to quickly photograph interior spaces of buildings.</a:t>
            </a:r>
          </a:p>
          <a:p>
            <a:r>
              <a:rPr lang="en-US" sz="1700" b="0" dirty="0">
                <a:solidFill>
                  <a:srgbClr val="000000"/>
                </a:solidFill>
                <a:latin typeface="Arial" panose="020B0604020202020204" pitchFamily="34" charset="0"/>
              </a:rPr>
              <a:t>(U) </a:t>
            </a:r>
            <a:r>
              <a:rPr lang="en-US" sz="1700" b="0" i="0" u="none" strike="noStrike" baseline="0" dirty="0">
                <a:solidFill>
                  <a:srgbClr val="000000"/>
                </a:solidFill>
                <a:latin typeface="Arial" panose="020B0604020202020204" pitchFamily="34" charset="0"/>
              </a:rPr>
              <a:t>An Artificial Intelligence (AI) methodology that could recognize</a:t>
            </a:r>
            <a:r>
              <a:rPr lang="en-US" sz="1700" b="0" dirty="0">
                <a:solidFill>
                  <a:srgbClr val="000000"/>
                </a:solidFill>
                <a:latin typeface="Arial" panose="020B0604020202020204" pitchFamily="34" charset="0"/>
              </a:rPr>
              <a:t>,</a:t>
            </a:r>
            <a:r>
              <a:rPr lang="en-US" sz="1700" b="0" i="0" u="none" strike="noStrike" baseline="0" dirty="0">
                <a:solidFill>
                  <a:srgbClr val="000000"/>
                </a:solidFill>
                <a:latin typeface="Arial" panose="020B0604020202020204" pitchFamily="34" charset="0"/>
              </a:rPr>
              <a:t> categorize and capture/document building operations, control systems</a:t>
            </a:r>
            <a:r>
              <a:rPr lang="en-US" sz="1700" b="0" dirty="0">
                <a:solidFill>
                  <a:srgbClr val="000000"/>
                </a:solidFill>
                <a:latin typeface="Arial" panose="020B0604020202020204" pitchFamily="34" charset="0"/>
              </a:rPr>
              <a:t>, safety systems, redundant or backup systems, and specific structural aspects of entry and exit of the facility or site.</a:t>
            </a:r>
            <a:endParaRPr lang="en-US" sz="1700" b="0" i="0" u="none" strike="noStrike" baseline="0" dirty="0">
              <a:solidFill>
                <a:srgbClr val="000000"/>
              </a:solidFill>
              <a:latin typeface="Arial" panose="020B0604020202020204" pitchFamily="34" charset="0"/>
            </a:endParaRPr>
          </a:p>
          <a:p>
            <a:r>
              <a:rPr lang="en-US" sz="1700" b="0" dirty="0">
                <a:solidFill>
                  <a:srgbClr val="000000"/>
                </a:solidFill>
                <a:latin typeface="Arial" panose="020B0604020202020204" pitchFamily="34" charset="0"/>
              </a:rPr>
              <a:t>(U) </a:t>
            </a:r>
            <a:r>
              <a:rPr lang="en-US" sz="1700" b="0" i="0" u="none" strike="noStrike" baseline="0" dirty="0">
                <a:solidFill>
                  <a:srgbClr val="000000"/>
                </a:solidFill>
                <a:latin typeface="Arial" panose="020B0604020202020204" pitchFamily="34" charset="0"/>
              </a:rPr>
              <a:t>A methodology and technologies to automate turn by turn directions between two points. Technology must provide video output to cover </a:t>
            </a:r>
            <a:r>
              <a:rPr lang="en-US" sz="1700" b="0" dirty="0">
                <a:solidFill>
                  <a:srgbClr val="000000"/>
                </a:solidFill>
                <a:latin typeface="Arial" panose="020B0604020202020204" pitchFamily="34" charset="0"/>
              </a:rPr>
              <a:t>locations, </a:t>
            </a:r>
            <a:r>
              <a:rPr lang="en-US" sz="1700" b="0" i="0" u="none" strike="noStrike" baseline="0" dirty="0">
                <a:solidFill>
                  <a:srgbClr val="000000"/>
                </a:solidFill>
                <a:latin typeface="Arial" panose="020B0604020202020204" pitchFamily="34" charset="0"/>
              </a:rPr>
              <a:t>turns, intermediate critical points, as well as narrative data on area and traffic environments. Technologies of interest include those utilized for autonomous and voice data collection.</a:t>
            </a:r>
          </a:p>
          <a:p>
            <a:endParaRPr lang="en-US" sz="1200" b="0" i="0" u="none" strike="noStrike" baseline="0"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2A920181-BA88-BC81-D981-035B7D324EFB}"/>
              </a:ext>
            </a:extLst>
          </p:cNvPr>
          <p:cNvSpPr>
            <a:spLocks noGrp="1"/>
          </p:cNvSpPr>
          <p:nvPr>
            <p:ph type="sldNum" sz="quarter" idx="10"/>
          </p:nvPr>
        </p:nvSpPr>
        <p:spPr/>
        <p:txBody>
          <a:bodyPr/>
          <a:lstStyle/>
          <a:p>
            <a:pPr>
              <a:defRPr/>
            </a:pPr>
            <a:fld id="{A8473C89-D041-4FF1-AAF9-65A25E5A561E}" type="slidenum">
              <a:rPr lang="en-US" altLang="en-US" smtClean="0"/>
              <a:pPr>
                <a:defRPr/>
              </a:pPr>
              <a:t>3</a:t>
            </a:fld>
            <a:endParaRPr lang="en-US" altLang="en-US"/>
          </a:p>
        </p:txBody>
      </p:sp>
      <p:sp>
        <p:nvSpPr>
          <p:cNvPr id="5" name="Text Placeholder 3">
            <a:extLst>
              <a:ext uri="{FF2B5EF4-FFF2-40B4-BE49-F238E27FC236}">
                <a16:creationId xmlns:a16="http://schemas.microsoft.com/office/drawing/2014/main" id="{A6C4D06A-DDD6-7A10-18FB-99EB9643C71A}"/>
              </a:ext>
            </a:extLst>
          </p:cNvPr>
          <p:cNvSpPr txBox="1">
            <a:spLocks/>
          </p:cNvSpPr>
          <p:nvPr/>
        </p:nvSpPr>
        <p:spPr bwMode="auto">
          <a:xfrm>
            <a:off x="0" y="6631912"/>
            <a:ext cx="9122962" cy="2192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sp>
        <p:nvSpPr>
          <p:cNvPr id="6" name="Text Placeholder 3">
            <a:extLst>
              <a:ext uri="{FF2B5EF4-FFF2-40B4-BE49-F238E27FC236}">
                <a16:creationId xmlns:a16="http://schemas.microsoft.com/office/drawing/2014/main" id="{4BED1593-773B-4706-5C0D-557CBBDB11DD}"/>
              </a:ext>
            </a:extLst>
          </p:cNvPr>
          <p:cNvSpPr txBox="1">
            <a:spLocks/>
          </p:cNvSpPr>
          <p:nvPr/>
        </p:nvSpPr>
        <p:spPr bwMode="auto">
          <a:xfrm>
            <a:off x="-940" y="11358"/>
            <a:ext cx="9144000" cy="2078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spTree>
    <p:extLst>
      <p:ext uri="{BB962C8B-B14F-4D97-AF65-F5344CB8AC3E}">
        <p14:creationId xmlns:p14="http://schemas.microsoft.com/office/powerpoint/2010/main" val="2797789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25165-93DA-E5E5-6E43-F33A284BE640}"/>
              </a:ext>
            </a:extLst>
          </p:cNvPr>
          <p:cNvSpPr>
            <a:spLocks noGrp="1"/>
          </p:cNvSpPr>
          <p:nvPr>
            <p:ph type="title"/>
          </p:nvPr>
        </p:nvSpPr>
        <p:spPr>
          <a:xfrm>
            <a:off x="0" y="25400"/>
            <a:ext cx="9144000" cy="1143000"/>
          </a:xfrm>
        </p:spPr>
        <p:txBody>
          <a:bodyPr/>
          <a:lstStyle/>
          <a:p>
            <a:r>
              <a:rPr lang="en-US" dirty="0"/>
              <a:t>Constraints </a:t>
            </a:r>
          </a:p>
        </p:txBody>
      </p:sp>
      <p:sp>
        <p:nvSpPr>
          <p:cNvPr id="3" name="Content Placeholder 2">
            <a:extLst>
              <a:ext uri="{FF2B5EF4-FFF2-40B4-BE49-F238E27FC236}">
                <a16:creationId xmlns:a16="http://schemas.microsoft.com/office/drawing/2014/main" id="{F7E72CCB-BA7F-62E4-1DEC-F59AD34D3219}"/>
              </a:ext>
            </a:extLst>
          </p:cNvPr>
          <p:cNvSpPr>
            <a:spLocks noGrp="1"/>
          </p:cNvSpPr>
          <p:nvPr>
            <p:ph idx="1"/>
          </p:nvPr>
        </p:nvSpPr>
        <p:spPr/>
        <p:txBody>
          <a:bodyPr/>
          <a:lstStyle/>
          <a:p>
            <a:pPr marL="457200" marR="0" lvl="0" indent="-457200" algn="l" defTabSz="914400" rtl="0" eaLnBrk="0" fontAlgn="base" latinLnBrk="0" hangingPunct="0">
              <a:lnSpc>
                <a:spcPct val="100000"/>
              </a:lnSpc>
              <a:spcBef>
                <a:spcPct val="40000"/>
              </a:spcBef>
              <a:spcAft>
                <a:spcPct val="0"/>
              </a:spcAft>
              <a:buClr>
                <a:srgbClr val="151C77"/>
              </a:buClr>
              <a:buSzPct val="80000"/>
              <a:buFont typeface="Wingdings" panose="05000000000000000000" pitchFamily="2" charset="2"/>
              <a:buChar char="n"/>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(U) All </a:t>
            </a:r>
            <a:r>
              <a:rPr lang="en-US" sz="2000" b="0" dirty="0">
                <a:solidFill>
                  <a:srgbClr val="000000"/>
                </a:solidFill>
                <a:latin typeface="Arial" panose="020B0604020202020204" pitchFamily="34" charset="0"/>
              </a:rPr>
              <a:t>raw data</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requires extensive data compression.</a:t>
            </a:r>
          </a:p>
          <a:p>
            <a:pPr marL="457200" marR="0" lvl="0" indent="-457200" algn="l" defTabSz="914400" rtl="0" eaLnBrk="0" fontAlgn="base" latinLnBrk="0" hangingPunct="0">
              <a:lnSpc>
                <a:spcPct val="100000"/>
              </a:lnSpc>
              <a:spcBef>
                <a:spcPct val="40000"/>
              </a:spcBef>
              <a:spcAft>
                <a:spcPct val="0"/>
              </a:spcAft>
              <a:buClr>
                <a:srgbClr val="151C77"/>
              </a:buClr>
              <a:buSzPct val="80000"/>
              <a:buFont typeface="Wingdings" panose="05000000000000000000" pitchFamily="2" charset="2"/>
              <a:buChar char="n"/>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(U) All </a:t>
            </a:r>
            <a:r>
              <a:rPr lang="en-US" sz="2000" b="0" dirty="0">
                <a:solidFill>
                  <a:srgbClr val="000000"/>
                </a:solidFill>
                <a:latin typeface="Arial" panose="020B0604020202020204" pitchFamily="34" charset="0"/>
              </a:rPr>
              <a:t>collection processes</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must work without WIFI/BT in a comms degraded environment.</a:t>
            </a:r>
          </a:p>
          <a:p>
            <a:pPr lvl="0">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a:t>
            </a:r>
            <a:r>
              <a:rPr lang="en-US" sz="2000" b="0" dirty="0">
                <a:solidFill>
                  <a:srgbClr val="000000"/>
                </a:solidFill>
                <a:latin typeface="Arial" panose="020B0604020202020204" pitchFamily="34" charset="0"/>
              </a:rPr>
              <a:t>U</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lang="en-US" sz="2000" b="0" dirty="0">
                <a:solidFill>
                  <a:srgbClr val="000000"/>
                </a:solidFill>
                <a:latin typeface="Arial" panose="020B0604020202020204" pitchFamily="34" charset="0"/>
              </a:rPr>
              <a:t>All equipment</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must be compact and </a:t>
            </a:r>
            <a:r>
              <a:rPr lang="en-US" sz="2000" b="0" dirty="0">
                <a:solidFill>
                  <a:srgbClr val="000000"/>
                </a:solidFill>
                <a:latin typeface="Arial" panose="020B0604020202020204" pitchFamily="34" charset="0"/>
              </a:rPr>
              <a:t>commercial in appearance </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capable of being brought through an airport.</a:t>
            </a:r>
          </a:p>
          <a:p>
            <a:pPr lvl="0">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a:t>
            </a:r>
            <a:r>
              <a:rPr lang="en-US" sz="2000" b="0" dirty="0">
                <a:solidFill>
                  <a:srgbClr val="000000"/>
                </a:solidFill>
                <a:latin typeface="Arial" panose="020B0604020202020204" pitchFamily="34" charset="0"/>
              </a:rPr>
              <a:t>U</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lang="en-US" sz="2000" b="0" dirty="0">
                <a:solidFill>
                  <a:srgbClr val="000000"/>
                </a:solidFill>
                <a:latin typeface="Arial" panose="020B0604020202020204" pitchFamily="34" charset="0"/>
              </a:rPr>
              <a:t>C</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ollected</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lang="en-US" sz="2000" b="0" dirty="0">
                <a:solidFill>
                  <a:srgbClr val="000000"/>
                </a:solidFill>
                <a:latin typeface="Arial" panose="020B0604020202020204" pitchFamily="34" charset="0"/>
              </a:rPr>
              <a:t>raw and exported </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data must be compatible with ArcGIS, ATAK and AutoCAD.</a:t>
            </a:r>
          </a:p>
          <a:p>
            <a:pPr lvl="0">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a:t>
            </a:r>
            <a:r>
              <a:rPr lang="en-US" sz="2000" b="0" dirty="0">
                <a:solidFill>
                  <a:srgbClr val="000000"/>
                </a:solidFill>
                <a:latin typeface="Arial" panose="020B0604020202020204" pitchFamily="34" charset="0"/>
              </a:rPr>
              <a:t>U</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lang="en-US" sz="2000" b="0" dirty="0">
                <a:solidFill>
                  <a:srgbClr val="000000"/>
                </a:solidFill>
                <a:latin typeface="Arial" panose="020B0604020202020204" pitchFamily="34" charset="0"/>
              </a:rPr>
              <a:t>Hardware</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will be 889 compliant</a:t>
            </a:r>
            <a:r>
              <a:rPr lang="en-US" sz="2000" b="0" dirty="0">
                <a:solidFill>
                  <a:srgbClr val="000000"/>
                </a:solidFill>
                <a:latin typeface="Arial" panose="020B0604020202020204" pitchFamily="34" charset="0"/>
              </a:rPr>
              <a:t> </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a:t>
            </a:r>
            <a:r>
              <a:rPr lang="en-US" sz="2000" b="0" dirty="0"/>
              <a:t>FAR 52.204-26); UAV compliant with blue and part 107 regulations</a:t>
            </a:r>
            <a:r>
              <a:rPr kumimoji="0" lang="en-US" sz="2000" b="0" i="0" u="none" strike="noStrike" kern="0" cap="none" spc="0" normalizeH="0" baseline="0" noProof="0" dirty="0">
                <a:ln>
                  <a:noFill/>
                </a:ln>
                <a:solidFill>
                  <a:srgbClr val="000000"/>
                </a:solidFill>
                <a:effectLst/>
                <a:uLnTx/>
                <a:uFillTx/>
                <a:ea typeface="+mn-ea"/>
                <a:cs typeface="+mn-cs"/>
              </a:rPr>
              <a:t>.</a:t>
            </a:r>
          </a:p>
          <a:p>
            <a:pPr lvl="0">
              <a:defRPr/>
            </a:pPr>
            <a:r>
              <a:rPr lang="en-US" sz="2000" b="0" dirty="0">
                <a:solidFill>
                  <a:srgbClr val="000000"/>
                </a:solidFill>
              </a:rPr>
              <a:t>(U) Software must meet USG NIPR/SIPR </a:t>
            </a:r>
            <a:r>
              <a:rPr lang="en-US" sz="2000" b="0" dirty="0">
                <a:solidFill>
                  <a:srgbClr val="000000"/>
                </a:solidFill>
                <a:latin typeface="Arial" panose="020B0604020202020204" pitchFamily="34" charset="0"/>
              </a:rPr>
              <a:t>security accreditation </a:t>
            </a:r>
            <a:r>
              <a:rPr lang="en-US" sz="2000" b="0" dirty="0">
                <a:solidFill>
                  <a:srgbClr val="000000"/>
                </a:solidFill>
              </a:rPr>
              <a:t>compliance requirements.</a:t>
            </a:r>
            <a:endParaRPr kumimoji="0" lang="en-US" sz="2000" b="0" i="0" u="none" strike="noStrike" kern="0" cap="none" spc="0" normalizeH="0" baseline="0" noProof="0" dirty="0">
              <a:ln>
                <a:noFill/>
              </a:ln>
              <a:solidFill>
                <a:srgbClr val="000000"/>
              </a:solidFill>
              <a:effectLst/>
              <a:uLnTx/>
              <a:uFillTx/>
              <a:ea typeface="+mn-ea"/>
              <a:cs typeface="+mn-cs"/>
            </a:endParaRPr>
          </a:p>
          <a:p>
            <a:pPr lvl="0">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a:t>
            </a:r>
            <a:r>
              <a:rPr lang="en-US" sz="2000" b="0" dirty="0">
                <a:solidFill>
                  <a:srgbClr val="000000"/>
                </a:solidFill>
                <a:latin typeface="Arial" panose="020B0604020202020204" pitchFamily="34" charset="0"/>
              </a:rPr>
              <a:t>U</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Government will have </a:t>
            </a:r>
            <a:r>
              <a:rPr lang="en-US" sz="2000" b="0" dirty="0">
                <a:solidFill>
                  <a:srgbClr val="000000"/>
                </a:solidFill>
                <a:latin typeface="Arial" panose="020B0604020202020204" pitchFamily="34" charset="0"/>
              </a:rPr>
              <a:t>complete access and </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control of collected &amp; produced data, software code, and processes. </a:t>
            </a:r>
          </a:p>
          <a:p>
            <a:pPr lvl="0">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a:t>
            </a:r>
            <a:r>
              <a:rPr lang="en-US" sz="2000" b="0" dirty="0">
                <a:solidFill>
                  <a:srgbClr val="000000"/>
                </a:solidFill>
                <a:latin typeface="Arial" panose="020B0604020202020204" pitchFamily="34" charset="0"/>
              </a:rPr>
              <a:t>U</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Maintenance and support will be included</a:t>
            </a:r>
            <a:r>
              <a:rPr lang="en-US" sz="2000" b="0" dirty="0">
                <a:solidFill>
                  <a:srgbClr val="000000"/>
                </a:solidFill>
                <a:latin typeface="Arial" panose="020B0604020202020204" pitchFamily="34" charset="0"/>
              </a:rPr>
              <a:t> in the contract.</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endParaRPr lang="en-US" dirty="0"/>
          </a:p>
        </p:txBody>
      </p:sp>
      <p:sp>
        <p:nvSpPr>
          <p:cNvPr id="4" name="Slide Number Placeholder 3">
            <a:extLst>
              <a:ext uri="{FF2B5EF4-FFF2-40B4-BE49-F238E27FC236}">
                <a16:creationId xmlns:a16="http://schemas.microsoft.com/office/drawing/2014/main" id="{DC237469-3061-A6A9-51B8-F13316C3F7CA}"/>
              </a:ext>
            </a:extLst>
          </p:cNvPr>
          <p:cNvSpPr>
            <a:spLocks noGrp="1"/>
          </p:cNvSpPr>
          <p:nvPr>
            <p:ph type="sldNum" sz="quarter" idx="10"/>
          </p:nvPr>
        </p:nvSpPr>
        <p:spPr/>
        <p:txBody>
          <a:bodyPr/>
          <a:lstStyle/>
          <a:p>
            <a:pPr>
              <a:defRPr/>
            </a:pPr>
            <a:fld id="{A8473C89-D041-4FF1-AAF9-65A25E5A561E}" type="slidenum">
              <a:rPr lang="en-US" altLang="en-US" smtClean="0"/>
              <a:pPr>
                <a:defRPr/>
              </a:pPr>
              <a:t>4</a:t>
            </a:fld>
            <a:endParaRPr lang="en-US" altLang="en-US"/>
          </a:p>
        </p:txBody>
      </p:sp>
      <p:sp>
        <p:nvSpPr>
          <p:cNvPr id="5" name="Text Placeholder 3">
            <a:extLst>
              <a:ext uri="{FF2B5EF4-FFF2-40B4-BE49-F238E27FC236}">
                <a16:creationId xmlns:a16="http://schemas.microsoft.com/office/drawing/2014/main" id="{6D8C2C7A-0C3E-A752-8D58-B9D633B5BB2C}"/>
              </a:ext>
            </a:extLst>
          </p:cNvPr>
          <p:cNvSpPr txBox="1">
            <a:spLocks/>
          </p:cNvSpPr>
          <p:nvPr/>
        </p:nvSpPr>
        <p:spPr bwMode="auto">
          <a:xfrm>
            <a:off x="0" y="6631912"/>
            <a:ext cx="9122962" cy="2192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sp>
        <p:nvSpPr>
          <p:cNvPr id="6" name="Text Placeholder 3">
            <a:extLst>
              <a:ext uri="{FF2B5EF4-FFF2-40B4-BE49-F238E27FC236}">
                <a16:creationId xmlns:a16="http://schemas.microsoft.com/office/drawing/2014/main" id="{4BEA7664-6106-F838-F6E4-F1F7C147A7D3}"/>
              </a:ext>
            </a:extLst>
          </p:cNvPr>
          <p:cNvSpPr txBox="1">
            <a:spLocks/>
          </p:cNvSpPr>
          <p:nvPr/>
        </p:nvSpPr>
        <p:spPr bwMode="auto">
          <a:xfrm>
            <a:off x="-940" y="11358"/>
            <a:ext cx="9144000" cy="2078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spTree>
    <p:extLst>
      <p:ext uri="{BB962C8B-B14F-4D97-AF65-F5344CB8AC3E}">
        <p14:creationId xmlns:p14="http://schemas.microsoft.com/office/powerpoint/2010/main" val="223417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258F-7427-25D0-FC8C-CCC7D64C616D}"/>
              </a:ext>
            </a:extLst>
          </p:cNvPr>
          <p:cNvSpPr>
            <a:spLocks noGrp="1"/>
          </p:cNvSpPr>
          <p:nvPr>
            <p:ph type="title"/>
          </p:nvPr>
        </p:nvSpPr>
        <p:spPr/>
        <p:txBody>
          <a:bodyPr/>
          <a:lstStyle/>
          <a:p>
            <a:r>
              <a:rPr lang="en-US" dirty="0"/>
              <a:t>Pain Point #1</a:t>
            </a:r>
          </a:p>
        </p:txBody>
      </p:sp>
      <p:sp>
        <p:nvSpPr>
          <p:cNvPr id="3" name="Content Placeholder 2">
            <a:extLst>
              <a:ext uri="{FF2B5EF4-FFF2-40B4-BE49-F238E27FC236}">
                <a16:creationId xmlns:a16="http://schemas.microsoft.com/office/drawing/2014/main" id="{A8259E08-86FF-72D7-5523-A66A6DDA1941}"/>
              </a:ext>
            </a:extLst>
          </p:cNvPr>
          <p:cNvSpPr>
            <a:spLocks noGrp="1"/>
          </p:cNvSpPr>
          <p:nvPr>
            <p:ph idx="1"/>
          </p:nvPr>
        </p:nvSpPr>
        <p:spPr>
          <a:xfrm>
            <a:off x="119063" y="1254375"/>
            <a:ext cx="5570188" cy="5105400"/>
          </a:xfrm>
        </p:spPr>
        <p:txBody>
          <a:bodyPr/>
          <a:lstStyle/>
          <a:p>
            <a:r>
              <a:rPr lang="en-US" sz="1600" b="0" dirty="0">
                <a:solidFill>
                  <a:srgbClr val="000000"/>
                </a:solidFill>
                <a:latin typeface="Arial" panose="020B0604020202020204" pitchFamily="34" charset="0"/>
              </a:rPr>
              <a:t>(U) Methodologies and technologies to map/sketch buildings and sites (indoor &amp; outdoor) without existing data. </a:t>
            </a:r>
          </a:p>
          <a:p>
            <a:r>
              <a:rPr lang="en-US" sz="1600" b="0" dirty="0">
                <a:solidFill>
                  <a:srgbClr val="000000"/>
                </a:solidFill>
                <a:latin typeface="Arial" panose="020B0604020202020204" pitchFamily="34" charset="0"/>
              </a:rPr>
              <a:t>(U) Raw and exported data must be in native AutoCAD DWG format.</a:t>
            </a:r>
          </a:p>
          <a:p>
            <a:r>
              <a:rPr lang="en-US" sz="1600" b="0" dirty="0">
                <a:solidFill>
                  <a:srgbClr val="000000"/>
                </a:solidFill>
                <a:latin typeface="Arial" panose="020B0604020202020204" pitchFamily="34" charset="0"/>
              </a:rPr>
              <a:t>(U) 2D is required; 3D is an enhancement</a:t>
            </a:r>
          </a:p>
          <a:p>
            <a:pPr lvl="1"/>
            <a:r>
              <a:rPr lang="en-US" sz="1600" b="0" dirty="0">
                <a:solidFill>
                  <a:srgbClr val="000000"/>
                </a:solidFill>
                <a:latin typeface="Arial" panose="020B0604020202020204" pitchFamily="34" charset="0"/>
              </a:rPr>
              <a:t>(U) </a:t>
            </a:r>
            <a:r>
              <a:rPr lang="en-US" sz="1600" b="0" dirty="0">
                <a:solidFill>
                  <a:srgbClr val="000000"/>
                </a:solidFill>
                <a:latin typeface="Arial" panose="020B0604020202020204" pitchFamily="34" charset="0"/>
                <a:ea typeface="+mn-ea"/>
                <a:cs typeface="+mn-cs"/>
              </a:rPr>
              <a:t>Indoor</a:t>
            </a:r>
          </a:p>
          <a:p>
            <a:pPr lvl="2"/>
            <a:r>
              <a:rPr lang="en-US" sz="1600" dirty="0">
                <a:solidFill>
                  <a:srgbClr val="000000"/>
                </a:solidFill>
                <a:latin typeface="Arial" panose="020B0604020202020204" pitchFamily="34" charset="0"/>
              </a:rPr>
              <a:t>(U) </a:t>
            </a:r>
            <a:r>
              <a:rPr lang="en-US" sz="1600" dirty="0">
                <a:solidFill>
                  <a:srgbClr val="000000"/>
                </a:solidFill>
                <a:latin typeface="Arial" panose="020B0604020202020204" pitchFamily="34" charset="0"/>
                <a:ea typeface="+mn-ea"/>
                <a:cs typeface="+mn-cs"/>
              </a:rPr>
              <a:t>Automated ability to draw to scale floor plans.</a:t>
            </a:r>
          </a:p>
          <a:p>
            <a:pPr lvl="1"/>
            <a:r>
              <a:rPr lang="en-US" sz="1600" b="0" dirty="0">
                <a:solidFill>
                  <a:srgbClr val="000000"/>
                </a:solidFill>
                <a:latin typeface="Arial" panose="020B0604020202020204" pitchFamily="34" charset="0"/>
              </a:rPr>
              <a:t>(U) </a:t>
            </a:r>
            <a:r>
              <a:rPr lang="en-US" sz="1600" b="0" dirty="0">
                <a:solidFill>
                  <a:srgbClr val="000000"/>
                </a:solidFill>
                <a:latin typeface="Arial" panose="020B0604020202020204" pitchFamily="34" charset="0"/>
                <a:ea typeface="+mn-ea"/>
                <a:cs typeface="+mn-cs"/>
              </a:rPr>
              <a:t>Outdoor </a:t>
            </a:r>
          </a:p>
          <a:p>
            <a:pPr lvl="2"/>
            <a:r>
              <a:rPr lang="en-US" sz="1600" dirty="0">
                <a:solidFill>
                  <a:srgbClr val="000000"/>
                </a:solidFill>
                <a:latin typeface="Arial" panose="020B0604020202020204" pitchFamily="34" charset="0"/>
              </a:rPr>
              <a:t>(U) </a:t>
            </a:r>
            <a:r>
              <a:rPr lang="en-US" sz="1600" dirty="0">
                <a:solidFill>
                  <a:srgbClr val="000000"/>
                </a:solidFill>
                <a:latin typeface="Arial" panose="020B0604020202020204" pitchFamily="34" charset="0"/>
                <a:ea typeface="+mn-ea"/>
                <a:cs typeface="+mn-cs"/>
              </a:rPr>
              <a:t>automated drone app for 2D/3D mapping.</a:t>
            </a:r>
          </a:p>
          <a:p>
            <a:pPr lvl="2"/>
            <a:r>
              <a:rPr lang="en-US" sz="1600" dirty="0">
                <a:solidFill>
                  <a:srgbClr val="000000"/>
                </a:solidFill>
                <a:latin typeface="Arial" panose="020B0604020202020204" pitchFamily="34" charset="0"/>
              </a:rPr>
              <a:t>(U) </a:t>
            </a:r>
            <a:r>
              <a:rPr lang="en-US" sz="1600" dirty="0">
                <a:solidFill>
                  <a:srgbClr val="000000"/>
                </a:solidFill>
                <a:latin typeface="Arial" panose="020B0604020202020204" pitchFamily="34" charset="0"/>
                <a:ea typeface="+mn-ea"/>
                <a:cs typeface="+mn-cs"/>
              </a:rPr>
              <a:t>extended range flights / reducing interference.</a:t>
            </a:r>
          </a:p>
          <a:p>
            <a:pPr lvl="2"/>
            <a:r>
              <a:rPr lang="en-US" sz="1600" dirty="0">
                <a:solidFill>
                  <a:srgbClr val="000000"/>
                </a:solidFill>
                <a:latin typeface="Arial" panose="020B0604020202020204" pitchFamily="34" charset="0"/>
              </a:rPr>
              <a:t>(U) </a:t>
            </a:r>
            <a:r>
              <a:rPr lang="en-US" sz="1600" dirty="0">
                <a:solidFill>
                  <a:srgbClr val="000000"/>
                </a:solidFill>
                <a:latin typeface="Arial" panose="020B0604020202020204" pitchFamily="34" charset="0"/>
                <a:ea typeface="+mn-ea"/>
                <a:cs typeface="+mn-cs"/>
              </a:rPr>
              <a:t>mesh network or antenna to reduce interference.</a:t>
            </a:r>
          </a:p>
          <a:p>
            <a:pPr lvl="2"/>
            <a:r>
              <a:rPr lang="en-US" sz="1600" dirty="0">
                <a:solidFill>
                  <a:srgbClr val="000000"/>
                </a:solidFill>
                <a:latin typeface="Arial" panose="020B0604020202020204" pitchFamily="34" charset="0"/>
              </a:rPr>
              <a:t>(U) </a:t>
            </a:r>
            <a:r>
              <a:rPr lang="en-US" sz="1600" dirty="0">
                <a:solidFill>
                  <a:srgbClr val="000000"/>
                </a:solidFill>
                <a:latin typeface="Arial" panose="020B0604020202020204" pitchFamily="34" charset="0"/>
                <a:ea typeface="+mn-ea"/>
                <a:cs typeface="+mn-cs"/>
              </a:rPr>
              <a:t>drones must meet USG Part 107 regulations.</a:t>
            </a:r>
          </a:p>
          <a:p>
            <a:pPr lvl="1"/>
            <a:r>
              <a:rPr lang="en-US" sz="1600" b="0" dirty="0">
                <a:solidFill>
                  <a:srgbClr val="000000"/>
                </a:solidFill>
                <a:latin typeface="Arial" panose="020B0604020202020204" pitchFamily="34" charset="0"/>
              </a:rPr>
              <a:t>(U) </a:t>
            </a:r>
            <a:r>
              <a:rPr lang="en-US" sz="1600" b="0" dirty="0">
                <a:solidFill>
                  <a:srgbClr val="000000"/>
                </a:solidFill>
                <a:latin typeface="Arial" panose="020B0604020202020204" pitchFamily="34" charset="0"/>
                <a:ea typeface="+mn-ea"/>
                <a:cs typeface="+mn-cs"/>
              </a:rPr>
              <a:t>Software/hardware must meet all security and compliance accreditation requirements for NIPR and SIPR.</a:t>
            </a:r>
          </a:p>
          <a:p>
            <a:pPr marL="406400" lvl="1" indent="0">
              <a:buNone/>
            </a:pPr>
            <a:endParaRPr lang="en-US" sz="1400" b="0" dirty="0">
              <a:solidFill>
                <a:srgbClr val="000000"/>
              </a:solidFill>
              <a:latin typeface="Arial" panose="020B0604020202020204" pitchFamily="34" charset="0"/>
              <a:ea typeface="+mn-ea"/>
              <a:cs typeface="+mn-cs"/>
            </a:endParaRPr>
          </a:p>
          <a:p>
            <a:pPr lvl="1"/>
            <a:endParaRPr lang="en-US" sz="1400" b="0" dirty="0"/>
          </a:p>
        </p:txBody>
      </p:sp>
      <p:sp>
        <p:nvSpPr>
          <p:cNvPr id="4" name="Slide Number Placeholder 3">
            <a:extLst>
              <a:ext uri="{FF2B5EF4-FFF2-40B4-BE49-F238E27FC236}">
                <a16:creationId xmlns:a16="http://schemas.microsoft.com/office/drawing/2014/main" id="{9C35317C-12FC-F3D7-E148-31409127077C}"/>
              </a:ext>
            </a:extLst>
          </p:cNvPr>
          <p:cNvSpPr>
            <a:spLocks noGrp="1"/>
          </p:cNvSpPr>
          <p:nvPr>
            <p:ph type="sldNum" sz="quarter" idx="10"/>
          </p:nvPr>
        </p:nvSpPr>
        <p:spPr/>
        <p:txBody>
          <a:bodyPr/>
          <a:lstStyle/>
          <a:p>
            <a:pPr>
              <a:defRPr/>
            </a:pPr>
            <a:fld id="{A8473C89-D041-4FF1-AAF9-65A25E5A561E}" type="slidenum">
              <a:rPr lang="en-US" altLang="en-US" smtClean="0"/>
              <a:pPr>
                <a:defRPr/>
              </a:pPr>
              <a:t>5</a:t>
            </a:fld>
            <a:endParaRPr lang="en-US" altLang="en-US" dirty="0"/>
          </a:p>
        </p:txBody>
      </p:sp>
      <p:pic>
        <p:nvPicPr>
          <p:cNvPr id="7" name="Picture 6" descr="A picture containing sky, outdoor, ground, tripod&#10;&#10;AI-generated content may be incorrect.">
            <a:extLst>
              <a:ext uri="{FF2B5EF4-FFF2-40B4-BE49-F238E27FC236}">
                <a16:creationId xmlns:a16="http://schemas.microsoft.com/office/drawing/2014/main" id="{3BB9A7EC-218A-BC49-77C9-CBF1E620D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5789" y="1321106"/>
            <a:ext cx="2710355" cy="1803618"/>
          </a:xfrm>
          <a:prstGeom prst="rect">
            <a:avLst/>
          </a:prstGeom>
        </p:spPr>
      </p:pic>
      <p:pic>
        <p:nvPicPr>
          <p:cNvPr id="9" name="Picture 8" descr="Chart, surface chart&#10;&#10;AI-generated content may be incorrect.">
            <a:extLst>
              <a:ext uri="{FF2B5EF4-FFF2-40B4-BE49-F238E27FC236}">
                <a16:creationId xmlns:a16="http://schemas.microsoft.com/office/drawing/2014/main" id="{33A0786D-3EC3-E20D-7875-FC833D286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3869" y="3257812"/>
            <a:ext cx="2962275" cy="1543050"/>
          </a:xfrm>
          <a:prstGeom prst="rect">
            <a:avLst/>
          </a:prstGeom>
        </p:spPr>
      </p:pic>
      <p:pic>
        <p:nvPicPr>
          <p:cNvPr id="11" name="Picture 10" descr="A picture containing text, indoor&#10;&#10;AI-generated content may be incorrect.">
            <a:extLst>
              <a:ext uri="{FF2B5EF4-FFF2-40B4-BE49-F238E27FC236}">
                <a16:creationId xmlns:a16="http://schemas.microsoft.com/office/drawing/2014/main" id="{7C8363E8-CEF1-64E2-614A-C807436AFE38}"/>
              </a:ext>
            </a:extLst>
          </p:cNvPr>
          <p:cNvPicPr>
            <a:picLocks noChangeAspect="1"/>
          </p:cNvPicPr>
          <p:nvPr/>
        </p:nvPicPr>
        <p:blipFill>
          <a:blip r:embed="rId4"/>
          <a:stretch>
            <a:fillRect/>
          </a:stretch>
        </p:blipFill>
        <p:spPr>
          <a:xfrm>
            <a:off x="5689251" y="4933950"/>
            <a:ext cx="3196893" cy="1580170"/>
          </a:xfrm>
          <a:prstGeom prst="rect">
            <a:avLst/>
          </a:prstGeom>
        </p:spPr>
      </p:pic>
      <p:sp>
        <p:nvSpPr>
          <p:cNvPr id="5" name="Text Placeholder 3">
            <a:extLst>
              <a:ext uri="{FF2B5EF4-FFF2-40B4-BE49-F238E27FC236}">
                <a16:creationId xmlns:a16="http://schemas.microsoft.com/office/drawing/2014/main" id="{3918BEF8-5BD7-B7D8-4B46-9D57117EF969}"/>
              </a:ext>
            </a:extLst>
          </p:cNvPr>
          <p:cNvSpPr txBox="1">
            <a:spLocks/>
          </p:cNvSpPr>
          <p:nvPr/>
        </p:nvSpPr>
        <p:spPr bwMode="auto">
          <a:xfrm>
            <a:off x="0" y="6631912"/>
            <a:ext cx="9122962" cy="2192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sp>
        <p:nvSpPr>
          <p:cNvPr id="6" name="Text Placeholder 3">
            <a:extLst>
              <a:ext uri="{FF2B5EF4-FFF2-40B4-BE49-F238E27FC236}">
                <a16:creationId xmlns:a16="http://schemas.microsoft.com/office/drawing/2014/main" id="{7613BCE0-A399-5BB3-3A6F-C3A5465CCC77}"/>
              </a:ext>
            </a:extLst>
          </p:cNvPr>
          <p:cNvSpPr txBox="1">
            <a:spLocks/>
          </p:cNvSpPr>
          <p:nvPr/>
        </p:nvSpPr>
        <p:spPr bwMode="auto">
          <a:xfrm>
            <a:off x="-940" y="11358"/>
            <a:ext cx="9144000" cy="2078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spTree>
    <p:extLst>
      <p:ext uri="{BB962C8B-B14F-4D97-AF65-F5344CB8AC3E}">
        <p14:creationId xmlns:p14="http://schemas.microsoft.com/office/powerpoint/2010/main" val="3022882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FCB3E-A5EA-A2CE-683F-1D18BBFF44B7}"/>
              </a:ext>
            </a:extLst>
          </p:cNvPr>
          <p:cNvSpPr>
            <a:spLocks noGrp="1"/>
          </p:cNvSpPr>
          <p:nvPr>
            <p:ph type="title"/>
          </p:nvPr>
        </p:nvSpPr>
        <p:spPr>
          <a:xfrm>
            <a:off x="0" y="25400"/>
            <a:ext cx="9144000" cy="1143000"/>
          </a:xfrm>
        </p:spPr>
        <p:txBody>
          <a:bodyPr/>
          <a:lstStyle/>
          <a:p>
            <a:r>
              <a:rPr lang="en-US" dirty="0"/>
              <a:t>Pain Point #2</a:t>
            </a:r>
          </a:p>
        </p:txBody>
      </p:sp>
      <p:sp>
        <p:nvSpPr>
          <p:cNvPr id="3" name="Content Placeholder 2">
            <a:extLst>
              <a:ext uri="{FF2B5EF4-FFF2-40B4-BE49-F238E27FC236}">
                <a16:creationId xmlns:a16="http://schemas.microsoft.com/office/drawing/2014/main" id="{6A72F14A-89B6-5B90-B07A-186DF794FC56}"/>
              </a:ext>
            </a:extLst>
          </p:cNvPr>
          <p:cNvSpPr>
            <a:spLocks noGrp="1"/>
          </p:cNvSpPr>
          <p:nvPr>
            <p:ph idx="1"/>
          </p:nvPr>
        </p:nvSpPr>
        <p:spPr>
          <a:xfrm>
            <a:off x="-1" y="1371600"/>
            <a:ext cx="5786313" cy="5105400"/>
          </a:xfrm>
        </p:spPr>
        <p:txBody>
          <a:bodyPr/>
          <a:lstStyle/>
          <a:p>
            <a:r>
              <a:rPr lang="en-US" sz="2000" b="0" dirty="0">
                <a:solidFill>
                  <a:srgbClr val="000000"/>
                </a:solidFill>
                <a:latin typeface="Arial" panose="020B0604020202020204" pitchFamily="34" charset="0"/>
              </a:rPr>
              <a:t>(U) An AI methodology or AutoCAD tool to modify original Architectural blueprints and reduce layers, contain annotations, structural components, building operations, control systems, safety systems, redundant or backup systems, and specific structural aspects of entry and exit of the facility or site.</a:t>
            </a:r>
          </a:p>
          <a:p>
            <a:pPr lvl="1"/>
            <a:r>
              <a:rPr lang="en-US" b="0" dirty="0">
                <a:solidFill>
                  <a:srgbClr val="000000"/>
                </a:solidFill>
                <a:latin typeface="Arial" panose="020B0604020202020204" pitchFamily="34" charset="0"/>
              </a:rPr>
              <a:t>(U) 2D is required; 3D is an enhancement</a:t>
            </a:r>
          </a:p>
          <a:p>
            <a:pPr lvl="1"/>
            <a:r>
              <a:rPr lang="en-US" b="0" dirty="0">
                <a:solidFill>
                  <a:srgbClr val="000000"/>
                </a:solidFill>
                <a:latin typeface="Arial" panose="020B0604020202020204" pitchFamily="34" charset="0"/>
              </a:rPr>
              <a:t>(U) reduction of layers to 5-10 to contain identified data.</a:t>
            </a:r>
          </a:p>
          <a:p>
            <a:pPr lvl="1"/>
            <a:r>
              <a:rPr lang="en-US" b="0" dirty="0">
                <a:solidFill>
                  <a:srgbClr val="000000"/>
                </a:solidFill>
                <a:latin typeface="Arial" panose="020B0604020202020204" pitchFamily="34" charset="0"/>
              </a:rPr>
              <a:t>(U) data properties must be aligned with government requirements.</a:t>
            </a:r>
          </a:p>
          <a:p>
            <a:endParaRPr lang="en-US" sz="2000" dirty="0"/>
          </a:p>
        </p:txBody>
      </p:sp>
      <p:sp>
        <p:nvSpPr>
          <p:cNvPr id="4" name="Slide Number Placeholder 3">
            <a:extLst>
              <a:ext uri="{FF2B5EF4-FFF2-40B4-BE49-F238E27FC236}">
                <a16:creationId xmlns:a16="http://schemas.microsoft.com/office/drawing/2014/main" id="{39907270-BEED-A6FC-1303-392D561A34BA}"/>
              </a:ext>
            </a:extLst>
          </p:cNvPr>
          <p:cNvSpPr>
            <a:spLocks noGrp="1"/>
          </p:cNvSpPr>
          <p:nvPr>
            <p:ph type="sldNum" sz="quarter" idx="10"/>
          </p:nvPr>
        </p:nvSpPr>
        <p:spPr/>
        <p:txBody>
          <a:bodyPr/>
          <a:lstStyle/>
          <a:p>
            <a:pPr>
              <a:defRPr/>
            </a:pPr>
            <a:fld id="{A8473C89-D041-4FF1-AAF9-65A25E5A561E}" type="slidenum">
              <a:rPr lang="en-US" altLang="en-US" smtClean="0"/>
              <a:pPr>
                <a:defRPr/>
              </a:pPr>
              <a:t>6</a:t>
            </a:fld>
            <a:endParaRPr lang="en-US" altLang="en-US"/>
          </a:p>
        </p:txBody>
      </p:sp>
      <p:pic>
        <p:nvPicPr>
          <p:cNvPr id="8" name="Picture 7" descr="Diagram&#10;&#10;AI-generated content may be incorrect.">
            <a:extLst>
              <a:ext uri="{FF2B5EF4-FFF2-40B4-BE49-F238E27FC236}">
                <a16:creationId xmlns:a16="http://schemas.microsoft.com/office/drawing/2014/main" id="{3B9DD319-6CF4-EF08-CBAC-7D7D742F748F}"/>
              </a:ext>
            </a:extLst>
          </p:cNvPr>
          <p:cNvPicPr>
            <a:picLocks noChangeAspect="1"/>
          </p:cNvPicPr>
          <p:nvPr/>
        </p:nvPicPr>
        <p:blipFill>
          <a:blip r:embed="rId2"/>
          <a:stretch>
            <a:fillRect/>
          </a:stretch>
        </p:blipFill>
        <p:spPr>
          <a:xfrm>
            <a:off x="5786313" y="1447454"/>
            <a:ext cx="3334215" cy="4953691"/>
          </a:xfrm>
          <a:prstGeom prst="rect">
            <a:avLst/>
          </a:prstGeom>
        </p:spPr>
      </p:pic>
      <p:sp>
        <p:nvSpPr>
          <p:cNvPr id="5" name="Text Placeholder 3">
            <a:extLst>
              <a:ext uri="{FF2B5EF4-FFF2-40B4-BE49-F238E27FC236}">
                <a16:creationId xmlns:a16="http://schemas.microsoft.com/office/drawing/2014/main" id="{8B345A36-1671-F170-00BC-493F4112231A}"/>
              </a:ext>
            </a:extLst>
          </p:cNvPr>
          <p:cNvSpPr txBox="1">
            <a:spLocks/>
          </p:cNvSpPr>
          <p:nvPr/>
        </p:nvSpPr>
        <p:spPr bwMode="auto">
          <a:xfrm>
            <a:off x="0" y="6631912"/>
            <a:ext cx="9122962" cy="2192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sp>
        <p:nvSpPr>
          <p:cNvPr id="6" name="Text Placeholder 3">
            <a:extLst>
              <a:ext uri="{FF2B5EF4-FFF2-40B4-BE49-F238E27FC236}">
                <a16:creationId xmlns:a16="http://schemas.microsoft.com/office/drawing/2014/main" id="{7B2140F2-3030-87B5-3A99-9DCACDDBBA3E}"/>
              </a:ext>
            </a:extLst>
          </p:cNvPr>
          <p:cNvSpPr txBox="1">
            <a:spLocks/>
          </p:cNvSpPr>
          <p:nvPr/>
        </p:nvSpPr>
        <p:spPr bwMode="auto">
          <a:xfrm>
            <a:off x="-940" y="11358"/>
            <a:ext cx="9144000" cy="2078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spTree>
    <p:extLst>
      <p:ext uri="{BB962C8B-B14F-4D97-AF65-F5344CB8AC3E}">
        <p14:creationId xmlns:p14="http://schemas.microsoft.com/office/powerpoint/2010/main" val="3928446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FD89A-E4B7-2B8B-5F34-C76DA8E0889F}"/>
              </a:ext>
            </a:extLst>
          </p:cNvPr>
          <p:cNvSpPr>
            <a:spLocks noGrp="1"/>
          </p:cNvSpPr>
          <p:nvPr>
            <p:ph type="title"/>
          </p:nvPr>
        </p:nvSpPr>
        <p:spPr/>
        <p:txBody>
          <a:bodyPr/>
          <a:lstStyle/>
          <a:p>
            <a:r>
              <a:rPr lang="en-US" dirty="0"/>
              <a:t>Pain Point #3</a:t>
            </a:r>
          </a:p>
        </p:txBody>
      </p:sp>
      <p:sp>
        <p:nvSpPr>
          <p:cNvPr id="3" name="Content Placeholder 2">
            <a:extLst>
              <a:ext uri="{FF2B5EF4-FFF2-40B4-BE49-F238E27FC236}">
                <a16:creationId xmlns:a16="http://schemas.microsoft.com/office/drawing/2014/main" id="{C8C33180-658A-B561-0A19-28B21789C24D}"/>
              </a:ext>
            </a:extLst>
          </p:cNvPr>
          <p:cNvSpPr>
            <a:spLocks noGrp="1"/>
          </p:cNvSpPr>
          <p:nvPr>
            <p:ph idx="1"/>
          </p:nvPr>
        </p:nvSpPr>
        <p:spPr>
          <a:xfrm>
            <a:off x="5752546" y="1371599"/>
            <a:ext cx="3258589" cy="3631915"/>
          </a:xfrm>
        </p:spPr>
        <p:txBody>
          <a:bodyPr/>
          <a:lstStyle/>
          <a:p>
            <a:r>
              <a:rPr lang="en-US" sz="1200" b="0" dirty="0">
                <a:solidFill>
                  <a:srgbClr val="000000"/>
                </a:solidFill>
                <a:latin typeface="Arial" panose="020B0604020202020204" pitchFamily="34" charset="0"/>
              </a:rPr>
              <a:t>(U) A way to quickly photograph the interior of every room in an office building and every space on the exterior. </a:t>
            </a:r>
          </a:p>
          <a:p>
            <a:pPr lvl="1"/>
            <a:r>
              <a:rPr lang="en-US" sz="1200" b="0" dirty="0">
                <a:solidFill>
                  <a:srgbClr val="000000"/>
                </a:solidFill>
              </a:rPr>
              <a:t>(U) </a:t>
            </a:r>
            <a:r>
              <a:rPr lang="en-US" sz="1200" b="0" dirty="0"/>
              <a:t>Eliminate manually entering the photo description. </a:t>
            </a:r>
          </a:p>
          <a:p>
            <a:pPr lvl="1"/>
            <a:r>
              <a:rPr lang="en-US" sz="1200" b="0" dirty="0">
                <a:solidFill>
                  <a:srgbClr val="000000"/>
                </a:solidFill>
              </a:rPr>
              <a:t>(U) </a:t>
            </a:r>
            <a:r>
              <a:rPr lang="en-US" sz="1200" b="0" dirty="0"/>
              <a:t>Create a program/process that will automatically places an icon with photo attached in a CAD drawing. The icon must be geolocated in CAD. </a:t>
            </a:r>
          </a:p>
          <a:p>
            <a:pPr lvl="1"/>
            <a:r>
              <a:rPr lang="en-US" sz="1200" b="0" dirty="0">
                <a:solidFill>
                  <a:srgbClr val="000000"/>
                </a:solidFill>
              </a:rPr>
              <a:t>(U) </a:t>
            </a:r>
            <a:r>
              <a:rPr lang="en-US" sz="1200" b="0" dirty="0"/>
              <a:t>Create a process that will label each photo based on the room name. Every photo in the product must have a unique file name. </a:t>
            </a:r>
          </a:p>
          <a:p>
            <a:pPr lvl="1"/>
            <a:r>
              <a:rPr lang="en-US" sz="1200" b="0" dirty="0">
                <a:solidFill>
                  <a:srgbClr val="000000"/>
                </a:solidFill>
              </a:rPr>
              <a:t>(U) </a:t>
            </a:r>
            <a:r>
              <a:rPr lang="en-US" sz="1200" b="0" dirty="0"/>
              <a:t>Create a process that will maintain the photo as a separate object, when AutoCAD drawing is converted.   </a:t>
            </a:r>
          </a:p>
          <a:p>
            <a:pPr lvl="1"/>
            <a:r>
              <a:rPr lang="en-US" sz="1200" b="0" dirty="0">
                <a:solidFill>
                  <a:srgbClr val="000000"/>
                </a:solidFill>
              </a:rPr>
              <a:t>(U) </a:t>
            </a:r>
            <a:r>
              <a:rPr lang="en-US" sz="1200" b="0" dirty="0"/>
              <a:t>Create a process that will  identify any safety equipment in the room using the room photo</a:t>
            </a:r>
          </a:p>
          <a:p>
            <a:endParaRPr lang="en-US" b="0" dirty="0"/>
          </a:p>
        </p:txBody>
      </p:sp>
      <p:sp>
        <p:nvSpPr>
          <p:cNvPr id="4" name="Slide Number Placeholder 3">
            <a:extLst>
              <a:ext uri="{FF2B5EF4-FFF2-40B4-BE49-F238E27FC236}">
                <a16:creationId xmlns:a16="http://schemas.microsoft.com/office/drawing/2014/main" id="{610AB13F-CB3B-031D-1B8D-2B9BE7A0C748}"/>
              </a:ext>
            </a:extLst>
          </p:cNvPr>
          <p:cNvSpPr>
            <a:spLocks noGrp="1"/>
          </p:cNvSpPr>
          <p:nvPr>
            <p:ph type="sldNum" sz="quarter" idx="10"/>
          </p:nvPr>
        </p:nvSpPr>
        <p:spPr/>
        <p:txBody>
          <a:bodyPr/>
          <a:lstStyle/>
          <a:p>
            <a:pPr>
              <a:defRPr/>
            </a:pPr>
            <a:fld id="{A8473C89-D041-4FF1-AAF9-65A25E5A561E}" type="slidenum">
              <a:rPr lang="en-US" altLang="en-US" smtClean="0"/>
              <a:pPr>
                <a:defRPr/>
              </a:pPr>
              <a:t>7</a:t>
            </a:fld>
            <a:endParaRPr lang="en-US" altLang="en-US"/>
          </a:p>
        </p:txBody>
      </p:sp>
      <p:pic>
        <p:nvPicPr>
          <p:cNvPr id="6" name="Picture 5" descr="Graphical user interface, diagram&#10;&#10;AI-generated content may be incorrect.">
            <a:extLst>
              <a:ext uri="{FF2B5EF4-FFF2-40B4-BE49-F238E27FC236}">
                <a16:creationId xmlns:a16="http://schemas.microsoft.com/office/drawing/2014/main" id="{1B7E5C9F-1119-C1BD-9480-4B035B1C8A58}"/>
              </a:ext>
            </a:extLst>
          </p:cNvPr>
          <p:cNvPicPr>
            <a:picLocks noChangeAspect="1"/>
          </p:cNvPicPr>
          <p:nvPr/>
        </p:nvPicPr>
        <p:blipFill>
          <a:blip r:embed="rId2"/>
          <a:stretch>
            <a:fillRect/>
          </a:stretch>
        </p:blipFill>
        <p:spPr>
          <a:xfrm>
            <a:off x="2491062" y="1351120"/>
            <a:ext cx="3657245" cy="2723475"/>
          </a:xfrm>
          <a:prstGeom prst="rect">
            <a:avLst/>
          </a:prstGeom>
        </p:spPr>
      </p:pic>
      <p:sp>
        <p:nvSpPr>
          <p:cNvPr id="5" name="TextBox 4">
            <a:extLst>
              <a:ext uri="{FF2B5EF4-FFF2-40B4-BE49-F238E27FC236}">
                <a16:creationId xmlns:a16="http://schemas.microsoft.com/office/drawing/2014/main" id="{FA4F5B40-7FCC-7EFE-FD18-F3972E19BBDE}"/>
              </a:ext>
            </a:extLst>
          </p:cNvPr>
          <p:cNvSpPr txBox="1"/>
          <p:nvPr/>
        </p:nvSpPr>
        <p:spPr>
          <a:xfrm>
            <a:off x="132865" y="1389192"/>
            <a:ext cx="2390153" cy="4401205"/>
          </a:xfrm>
          <a:prstGeom prst="rect">
            <a:avLst/>
          </a:prstGeom>
          <a:noFill/>
        </p:spPr>
        <p:txBody>
          <a:bodyPr wrap="square" rtlCol="0">
            <a:spAutoFit/>
          </a:bodyPr>
          <a:lstStyle/>
          <a:p>
            <a:r>
              <a:rPr lang="en-US" dirty="0">
                <a:solidFill>
                  <a:srgbClr val="000000"/>
                </a:solidFill>
              </a:rPr>
              <a:t>(U) </a:t>
            </a:r>
            <a:r>
              <a:rPr lang="en-US" dirty="0"/>
              <a:t>Process: </a:t>
            </a:r>
          </a:p>
          <a:p>
            <a:pPr marL="285750" indent="-285750">
              <a:buFont typeface="Wingdings" panose="05000000000000000000" pitchFamily="2" charset="2"/>
              <a:buChar char="Ø"/>
            </a:pPr>
            <a:r>
              <a:rPr lang="en-US" dirty="0">
                <a:solidFill>
                  <a:srgbClr val="000000"/>
                </a:solidFill>
              </a:rPr>
              <a:t>(U) </a:t>
            </a:r>
            <a:r>
              <a:rPr lang="en-US" dirty="0"/>
              <a:t>Interior and Exterior high-resolution photographs. Every room and space is photograph.</a:t>
            </a:r>
          </a:p>
          <a:p>
            <a:pPr marL="285750" indent="-285750">
              <a:buFont typeface="Wingdings" panose="05000000000000000000" pitchFamily="2" charset="2"/>
              <a:buChar char="Ø"/>
            </a:pPr>
            <a:r>
              <a:rPr lang="en-US" dirty="0">
                <a:solidFill>
                  <a:srgbClr val="000000"/>
                </a:solidFill>
              </a:rPr>
              <a:t>(U) </a:t>
            </a:r>
            <a:r>
              <a:rPr lang="en-US" dirty="0"/>
              <a:t>All safety equipment in each room/space must be photographed. </a:t>
            </a:r>
          </a:p>
          <a:p>
            <a:pPr marL="285750" indent="-285750">
              <a:buFont typeface="Wingdings" panose="05000000000000000000" pitchFamily="2" charset="2"/>
              <a:buChar char="Ø"/>
            </a:pPr>
            <a:r>
              <a:rPr lang="en-US" dirty="0">
                <a:solidFill>
                  <a:srgbClr val="000000"/>
                </a:solidFill>
              </a:rPr>
              <a:t>(U) </a:t>
            </a:r>
            <a:r>
              <a:rPr lang="en-US" dirty="0"/>
              <a:t>All photos are downloaded to a computer and processed.</a:t>
            </a:r>
          </a:p>
          <a:p>
            <a:pPr marL="285750" indent="-285750">
              <a:buFont typeface="Wingdings" panose="05000000000000000000" pitchFamily="2" charset="2"/>
              <a:buChar char="Ø"/>
            </a:pPr>
            <a:r>
              <a:rPr lang="en-US" dirty="0">
                <a:solidFill>
                  <a:srgbClr val="000000"/>
                </a:solidFill>
              </a:rPr>
              <a:t>(U) </a:t>
            </a:r>
            <a:r>
              <a:rPr lang="en-US" dirty="0"/>
              <a:t>Photos are rotated, resized, and renamed.</a:t>
            </a:r>
          </a:p>
          <a:p>
            <a:pPr marL="285750" indent="-285750">
              <a:buFont typeface="Wingdings" panose="05000000000000000000" pitchFamily="2" charset="2"/>
              <a:buChar char="Ø"/>
            </a:pPr>
            <a:r>
              <a:rPr lang="en-US" dirty="0">
                <a:solidFill>
                  <a:srgbClr val="000000"/>
                </a:solidFill>
              </a:rPr>
              <a:t>(U) </a:t>
            </a:r>
            <a:r>
              <a:rPr lang="en-US" dirty="0"/>
              <a:t>Photos are dropped into ARCGIS, a description and orientation is manually added to each photo.</a:t>
            </a:r>
          </a:p>
        </p:txBody>
      </p:sp>
      <p:sp>
        <p:nvSpPr>
          <p:cNvPr id="9" name="Text Placeholder 3">
            <a:extLst>
              <a:ext uri="{FF2B5EF4-FFF2-40B4-BE49-F238E27FC236}">
                <a16:creationId xmlns:a16="http://schemas.microsoft.com/office/drawing/2014/main" id="{69FC8EFF-A7EE-BFAA-654A-36A119AD3F40}"/>
              </a:ext>
            </a:extLst>
          </p:cNvPr>
          <p:cNvSpPr txBox="1">
            <a:spLocks/>
          </p:cNvSpPr>
          <p:nvPr/>
        </p:nvSpPr>
        <p:spPr bwMode="auto">
          <a:xfrm>
            <a:off x="0" y="6631912"/>
            <a:ext cx="9122962" cy="2192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sp>
        <p:nvSpPr>
          <p:cNvPr id="10" name="Text Placeholder 3">
            <a:extLst>
              <a:ext uri="{FF2B5EF4-FFF2-40B4-BE49-F238E27FC236}">
                <a16:creationId xmlns:a16="http://schemas.microsoft.com/office/drawing/2014/main" id="{C0CE20F6-C8D7-C77B-78E0-2639322C5871}"/>
              </a:ext>
            </a:extLst>
          </p:cNvPr>
          <p:cNvSpPr txBox="1">
            <a:spLocks/>
          </p:cNvSpPr>
          <p:nvPr/>
        </p:nvSpPr>
        <p:spPr bwMode="auto">
          <a:xfrm>
            <a:off x="-940" y="11358"/>
            <a:ext cx="9144000" cy="2078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spTree>
    <p:extLst>
      <p:ext uri="{BB962C8B-B14F-4D97-AF65-F5344CB8AC3E}">
        <p14:creationId xmlns:p14="http://schemas.microsoft.com/office/powerpoint/2010/main" val="3018467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14F3A-01B2-55C7-742E-2A2F8C401017}"/>
              </a:ext>
            </a:extLst>
          </p:cNvPr>
          <p:cNvSpPr>
            <a:spLocks noGrp="1"/>
          </p:cNvSpPr>
          <p:nvPr>
            <p:ph type="title"/>
          </p:nvPr>
        </p:nvSpPr>
        <p:spPr/>
        <p:txBody>
          <a:bodyPr/>
          <a:lstStyle/>
          <a:p>
            <a:r>
              <a:rPr lang="en-US" dirty="0"/>
              <a:t>Pain Point #4</a:t>
            </a:r>
          </a:p>
        </p:txBody>
      </p:sp>
      <p:sp>
        <p:nvSpPr>
          <p:cNvPr id="3" name="Content Placeholder 2">
            <a:extLst>
              <a:ext uri="{FF2B5EF4-FFF2-40B4-BE49-F238E27FC236}">
                <a16:creationId xmlns:a16="http://schemas.microsoft.com/office/drawing/2014/main" id="{927F7400-607D-901A-7B74-30CCAAC189DE}"/>
              </a:ext>
            </a:extLst>
          </p:cNvPr>
          <p:cNvSpPr>
            <a:spLocks noGrp="1"/>
          </p:cNvSpPr>
          <p:nvPr>
            <p:ph idx="1"/>
          </p:nvPr>
        </p:nvSpPr>
        <p:spPr>
          <a:xfrm>
            <a:off x="0" y="1371600"/>
            <a:ext cx="9144000" cy="5105400"/>
          </a:xfrm>
        </p:spPr>
        <p:txBody>
          <a:bodyPr/>
          <a:lstStyle/>
          <a:p>
            <a:r>
              <a:rPr lang="en-US" b="0" dirty="0">
                <a:solidFill>
                  <a:srgbClr val="000000"/>
                </a:solidFill>
                <a:latin typeface="Arial" panose="020B0604020202020204" pitchFamily="34" charset="0"/>
              </a:rPr>
              <a:t>(U) An Artificial Intelligence (AI) methodology that could recognize, categorize and capture/document building operations, control systems, safety systems, redundant or backup systems, and specific structural aspects of entry and exit </a:t>
            </a:r>
          </a:p>
          <a:p>
            <a:endParaRPr lang="en-US" dirty="0"/>
          </a:p>
        </p:txBody>
      </p:sp>
      <p:sp>
        <p:nvSpPr>
          <p:cNvPr id="4" name="Slide Number Placeholder 3">
            <a:extLst>
              <a:ext uri="{FF2B5EF4-FFF2-40B4-BE49-F238E27FC236}">
                <a16:creationId xmlns:a16="http://schemas.microsoft.com/office/drawing/2014/main" id="{B06660FA-2054-7270-4E7D-5DAD6C8BB962}"/>
              </a:ext>
            </a:extLst>
          </p:cNvPr>
          <p:cNvSpPr>
            <a:spLocks noGrp="1"/>
          </p:cNvSpPr>
          <p:nvPr>
            <p:ph type="sldNum" sz="quarter" idx="10"/>
          </p:nvPr>
        </p:nvSpPr>
        <p:spPr/>
        <p:txBody>
          <a:bodyPr/>
          <a:lstStyle/>
          <a:p>
            <a:pPr>
              <a:defRPr/>
            </a:pPr>
            <a:fld id="{A8473C89-D041-4FF1-AAF9-65A25E5A561E}" type="slidenum">
              <a:rPr lang="en-US" altLang="en-US" smtClean="0"/>
              <a:pPr>
                <a:defRPr/>
              </a:pPr>
              <a:t>8</a:t>
            </a:fld>
            <a:endParaRPr lang="en-US" altLang="en-US"/>
          </a:p>
        </p:txBody>
      </p:sp>
      <p:pic>
        <p:nvPicPr>
          <p:cNvPr id="6" name="Picture 5" descr="Graphical user interface&#10;&#10;AI-generated content may be incorrect.">
            <a:extLst>
              <a:ext uri="{FF2B5EF4-FFF2-40B4-BE49-F238E27FC236}">
                <a16:creationId xmlns:a16="http://schemas.microsoft.com/office/drawing/2014/main" id="{D9572A97-C7ED-96FE-401C-D602AA587ACD}"/>
              </a:ext>
            </a:extLst>
          </p:cNvPr>
          <p:cNvPicPr>
            <a:picLocks noChangeAspect="1"/>
          </p:cNvPicPr>
          <p:nvPr/>
        </p:nvPicPr>
        <p:blipFill>
          <a:blip r:embed="rId2"/>
          <a:stretch>
            <a:fillRect/>
          </a:stretch>
        </p:blipFill>
        <p:spPr>
          <a:xfrm>
            <a:off x="1463040" y="3429000"/>
            <a:ext cx="5923790" cy="3213971"/>
          </a:xfrm>
          <a:prstGeom prst="rect">
            <a:avLst/>
          </a:prstGeom>
        </p:spPr>
      </p:pic>
      <p:sp>
        <p:nvSpPr>
          <p:cNvPr id="8" name="Text Placeholder 3">
            <a:extLst>
              <a:ext uri="{FF2B5EF4-FFF2-40B4-BE49-F238E27FC236}">
                <a16:creationId xmlns:a16="http://schemas.microsoft.com/office/drawing/2014/main" id="{0EB97C37-70D8-1FC0-B5CF-E0E010E32900}"/>
              </a:ext>
            </a:extLst>
          </p:cNvPr>
          <p:cNvSpPr txBox="1">
            <a:spLocks/>
          </p:cNvSpPr>
          <p:nvPr/>
        </p:nvSpPr>
        <p:spPr bwMode="auto">
          <a:xfrm>
            <a:off x="0" y="6631912"/>
            <a:ext cx="9122962" cy="2192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sp>
        <p:nvSpPr>
          <p:cNvPr id="9" name="Text Placeholder 3">
            <a:extLst>
              <a:ext uri="{FF2B5EF4-FFF2-40B4-BE49-F238E27FC236}">
                <a16:creationId xmlns:a16="http://schemas.microsoft.com/office/drawing/2014/main" id="{3DF80493-37E3-D7F6-C8B5-DE6836386BE4}"/>
              </a:ext>
            </a:extLst>
          </p:cNvPr>
          <p:cNvSpPr txBox="1">
            <a:spLocks/>
          </p:cNvSpPr>
          <p:nvPr/>
        </p:nvSpPr>
        <p:spPr bwMode="auto">
          <a:xfrm>
            <a:off x="-940" y="11358"/>
            <a:ext cx="9144000" cy="2078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spTree>
    <p:extLst>
      <p:ext uri="{BB962C8B-B14F-4D97-AF65-F5344CB8AC3E}">
        <p14:creationId xmlns:p14="http://schemas.microsoft.com/office/powerpoint/2010/main" val="2086481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11FD6-ECBB-D682-76C7-EE0455E3C952}"/>
              </a:ext>
            </a:extLst>
          </p:cNvPr>
          <p:cNvSpPr>
            <a:spLocks noGrp="1"/>
          </p:cNvSpPr>
          <p:nvPr>
            <p:ph type="title"/>
          </p:nvPr>
        </p:nvSpPr>
        <p:spPr>
          <a:xfrm>
            <a:off x="560043" y="0"/>
            <a:ext cx="7785100" cy="1143000"/>
          </a:xfrm>
        </p:spPr>
        <p:txBody>
          <a:bodyPr/>
          <a:lstStyle/>
          <a:p>
            <a:r>
              <a:rPr lang="en-US" dirty="0"/>
              <a:t>Doors/Windows</a:t>
            </a:r>
          </a:p>
        </p:txBody>
      </p:sp>
      <p:sp>
        <p:nvSpPr>
          <p:cNvPr id="3" name="Content Placeholder 2">
            <a:extLst>
              <a:ext uri="{FF2B5EF4-FFF2-40B4-BE49-F238E27FC236}">
                <a16:creationId xmlns:a16="http://schemas.microsoft.com/office/drawing/2014/main" id="{9BF90C1B-6C62-95FA-E039-11A7F2920554}"/>
              </a:ext>
            </a:extLst>
          </p:cNvPr>
          <p:cNvSpPr>
            <a:spLocks noGrp="1"/>
          </p:cNvSpPr>
          <p:nvPr>
            <p:ph idx="1"/>
          </p:nvPr>
        </p:nvSpPr>
        <p:spPr/>
        <p:txBody>
          <a:bodyPr/>
          <a:lstStyle/>
          <a:p>
            <a:r>
              <a:rPr lang="en-US" b="0" dirty="0"/>
              <a:t>(U) Identify Measurements (Width, Height, Thickness)</a:t>
            </a:r>
          </a:p>
          <a:p>
            <a:r>
              <a:rPr lang="en-US" b="0" dirty="0"/>
              <a:t>(U) Identify all mechanical and functionality aspects.</a:t>
            </a:r>
          </a:p>
          <a:p>
            <a:r>
              <a:rPr lang="en-US" b="0" dirty="0"/>
              <a:t>(U) Identify and populate attribute data from manufacture identification plates.</a:t>
            </a:r>
          </a:p>
        </p:txBody>
      </p:sp>
      <p:sp>
        <p:nvSpPr>
          <p:cNvPr id="4" name="Slide Number Placeholder 3">
            <a:extLst>
              <a:ext uri="{FF2B5EF4-FFF2-40B4-BE49-F238E27FC236}">
                <a16:creationId xmlns:a16="http://schemas.microsoft.com/office/drawing/2014/main" id="{3A1A6624-F9B2-F4E3-B6BD-3C073E73C59A}"/>
              </a:ext>
            </a:extLst>
          </p:cNvPr>
          <p:cNvSpPr>
            <a:spLocks noGrp="1"/>
          </p:cNvSpPr>
          <p:nvPr>
            <p:ph type="sldNum" sz="quarter" idx="10"/>
          </p:nvPr>
        </p:nvSpPr>
        <p:spPr/>
        <p:txBody>
          <a:bodyPr/>
          <a:lstStyle/>
          <a:p>
            <a:pPr>
              <a:defRPr/>
            </a:pPr>
            <a:fld id="{A8473C89-D041-4FF1-AAF9-65A25E5A561E}" type="slidenum">
              <a:rPr lang="en-US" altLang="en-US" smtClean="0"/>
              <a:pPr>
                <a:defRPr/>
              </a:pPr>
              <a:t>9</a:t>
            </a:fld>
            <a:endParaRPr lang="en-US" altLang="en-US"/>
          </a:p>
        </p:txBody>
      </p:sp>
      <p:sp>
        <p:nvSpPr>
          <p:cNvPr id="7" name="Text Placeholder 3">
            <a:extLst>
              <a:ext uri="{FF2B5EF4-FFF2-40B4-BE49-F238E27FC236}">
                <a16:creationId xmlns:a16="http://schemas.microsoft.com/office/drawing/2014/main" id="{0A9DF0BF-7F6F-A1EE-AA91-20574FEC0198}"/>
              </a:ext>
            </a:extLst>
          </p:cNvPr>
          <p:cNvSpPr txBox="1">
            <a:spLocks/>
          </p:cNvSpPr>
          <p:nvPr/>
        </p:nvSpPr>
        <p:spPr bwMode="auto">
          <a:xfrm>
            <a:off x="0" y="6631912"/>
            <a:ext cx="9122962" cy="2192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sp>
        <p:nvSpPr>
          <p:cNvPr id="8" name="Text Placeholder 3">
            <a:extLst>
              <a:ext uri="{FF2B5EF4-FFF2-40B4-BE49-F238E27FC236}">
                <a16:creationId xmlns:a16="http://schemas.microsoft.com/office/drawing/2014/main" id="{353B5F74-29EB-7163-5069-F20B02397EDD}"/>
              </a:ext>
            </a:extLst>
          </p:cNvPr>
          <p:cNvSpPr txBox="1">
            <a:spLocks/>
          </p:cNvSpPr>
          <p:nvPr/>
        </p:nvSpPr>
        <p:spPr bwMode="auto">
          <a:xfrm>
            <a:off x="-940" y="11358"/>
            <a:ext cx="9144000" cy="2078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ts val="0"/>
              </a:spcBef>
              <a:spcAft>
                <a:spcPct val="0"/>
              </a:spcAft>
              <a:buClr>
                <a:srgbClr val="151C77"/>
              </a:buClr>
              <a:buSzPct val="80000"/>
              <a:buFont typeface="Wingdings" pitchFamily="2" charset="2"/>
              <a:buNone/>
              <a:defRPr sz="665" b="0" spc="225" baseline="0">
                <a:solidFill>
                  <a:schemeClr val="bg1">
                    <a:lumMod val="65000"/>
                  </a:schemeClr>
                </a:solidFill>
                <a:latin typeface="Arial" panose="020B0604020202020204" pitchFamily="34" charset="0"/>
                <a:ea typeface="+mn-ea"/>
                <a:cs typeface="Arial" panose="020B0604020202020204" pitchFamily="34" charset="0"/>
              </a:defRPr>
            </a:lvl1pPr>
            <a:lvl2pPr marL="342899" indent="0" algn="l" rtl="0" eaLnBrk="0" fontAlgn="base" hangingPunct="0">
              <a:spcBef>
                <a:spcPct val="20000"/>
              </a:spcBef>
              <a:spcAft>
                <a:spcPct val="0"/>
              </a:spcAft>
              <a:buClr>
                <a:srgbClr val="151C77"/>
              </a:buClr>
              <a:buFont typeface="Wingdings" pitchFamily="2" charset="2"/>
              <a:buNone/>
              <a:defRPr sz="1500" b="1">
                <a:solidFill>
                  <a:schemeClr val="tx1"/>
                </a:solidFill>
                <a:latin typeface="+mn-lt"/>
              </a:defRPr>
            </a:lvl2pPr>
            <a:lvl3pPr marL="685797" indent="0" algn="l" rtl="0" eaLnBrk="0" fontAlgn="base" hangingPunct="0">
              <a:spcBef>
                <a:spcPct val="20000"/>
              </a:spcBef>
              <a:spcAft>
                <a:spcPct val="0"/>
              </a:spcAft>
              <a:buClr>
                <a:srgbClr val="151C77"/>
              </a:buClr>
              <a:buFont typeface="Arial" charset="0"/>
              <a:buNone/>
              <a:defRPr>
                <a:solidFill>
                  <a:schemeClr val="tx1"/>
                </a:solidFill>
                <a:latin typeface="+mn-lt"/>
              </a:defRPr>
            </a:lvl3pPr>
            <a:lvl4pPr marL="1028696"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4pPr>
            <a:lvl5pPr marL="1371595" indent="0" algn="l" rtl="0" eaLnBrk="0" fontAlgn="base" hangingPunct="0">
              <a:spcBef>
                <a:spcPct val="20000"/>
              </a:spcBef>
              <a:spcAft>
                <a:spcPct val="0"/>
              </a:spcAft>
              <a:buClr>
                <a:srgbClr val="003399"/>
              </a:buClr>
              <a:buSzPct val="80000"/>
              <a:buFont typeface="Wingdings" pitchFamily="2" charset="2"/>
              <a:buNone/>
              <a:defRPr sz="1500">
                <a:solidFill>
                  <a:schemeClr val="tx1"/>
                </a:solidFill>
                <a:latin typeface="+mn-lt"/>
              </a:defRPr>
            </a:lvl5pPr>
            <a:lvl6pPr marL="20002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3431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6860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3028950" indent="-2857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defTabSz="914400" rtl="0" eaLnBrk="0" fontAlgn="base" latinLnBrk="0" hangingPunct="0">
              <a:lnSpc>
                <a:spcPct val="100000"/>
              </a:lnSpc>
              <a:spcBef>
                <a:spcPts val="0"/>
              </a:spcBef>
              <a:spcAft>
                <a:spcPct val="0"/>
              </a:spcAft>
              <a:buClr>
                <a:srgbClr val="151C77"/>
              </a:buClr>
              <a:buSzPct val="80000"/>
              <a:buFont typeface="Wingdings" pitchFamily="2" charset="2"/>
              <a:buNone/>
              <a:tabLst/>
              <a:defRPr/>
            </a:pPr>
            <a:r>
              <a:rPr lang="en-US" sz="1000" b="1" kern="0" spc="0" dirty="0">
                <a:solidFill>
                  <a:srgbClr val="00B050"/>
                </a:solidFill>
              </a:rPr>
              <a:t>UNCLASSIFIED</a:t>
            </a:r>
            <a:endParaRPr kumimoji="0" lang="en-US" sz="1000" b="1" i="0" u="none" strike="noStrike" kern="0" cap="none" spc="0" normalizeH="0" baseline="0" noProof="0" dirty="0">
              <a:ln>
                <a:noFill/>
              </a:ln>
              <a:solidFill>
                <a:srgbClr val="00B050"/>
              </a:solidFill>
              <a:effectLst/>
              <a:uLnTx/>
              <a:uFillTx/>
            </a:endParaRPr>
          </a:p>
        </p:txBody>
      </p:sp>
    </p:spTree>
    <p:extLst>
      <p:ext uri="{BB962C8B-B14F-4D97-AF65-F5344CB8AC3E}">
        <p14:creationId xmlns:p14="http://schemas.microsoft.com/office/powerpoint/2010/main" val="3624266142"/>
      </p:ext>
    </p:extLst>
  </p:cSld>
  <p:clrMapOvr>
    <a:masterClrMapping/>
  </p:clrMapOvr>
</p:sld>
</file>

<file path=ppt/theme/theme1.xml><?xml version="1.0" encoding="utf-8"?>
<a:theme xmlns:a="http://schemas.openxmlformats.org/drawingml/2006/main" name="19 Feb 03 WSM">
  <a:themeElements>
    <a:clrScheme name="19 Feb 03 WS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9 Feb 03 WS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9 Feb 03 WS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9 Feb 03 WS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9 Feb 03 WS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9 Feb 03 WS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9 Feb 03 WS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9 Feb 03 WS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9 Feb 03 WS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07e63bb-2207-4f5a-9c7c-4371e4690ed5">
      <Terms xmlns="http://schemas.microsoft.com/office/infopath/2007/PartnerControls"/>
    </lcf76f155ced4ddcb4097134ff3c332f>
    <TaxCatchAll xmlns="7927d885-9dc5-48b2-a02d-792b2b4fd117" xsi:nil="true"/>
    <Keepornot xmlns="007e63bb-2207-4f5a-9c7c-4371e4690ed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ED8E9F541CD14A88B4283E246010D7" ma:contentTypeVersion="20" ma:contentTypeDescription="Create a new document." ma:contentTypeScope="" ma:versionID="3c8c10ddecc9afb1f47e0e504055dfb4">
  <xsd:schema xmlns:xsd="http://www.w3.org/2001/XMLSchema" xmlns:xs="http://www.w3.org/2001/XMLSchema" xmlns:p="http://schemas.microsoft.com/office/2006/metadata/properties" xmlns:ns2="007e63bb-2207-4f5a-9c7c-4371e4690ed5" xmlns:ns3="7927d885-9dc5-48b2-a02d-792b2b4fd117" targetNamespace="http://schemas.microsoft.com/office/2006/metadata/properties" ma:root="true" ma:fieldsID="fd77e8b2834dbf2ac35b383f26648dfe" ns2:_="" ns3:_="">
    <xsd:import namespace="007e63bb-2207-4f5a-9c7c-4371e4690ed5"/>
    <xsd:import namespace="7927d885-9dc5-48b2-a02d-792b2b4fd1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Keepornot"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7e63bb-2207-4f5a-9c7c-4371e4690ed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96f92dc-eb49-44c7-b0dc-1db22b2e6ed1" ma:termSetId="09814cd3-568e-fe90-9814-8d621ff8fb84" ma:anchorId="fba54fb3-c3e1-fe81-a776-ca4b69148c4d" ma:open="true" ma:isKeyword="false">
      <xsd:complexType>
        <xsd:sequence>
          <xsd:element ref="pc:Terms" minOccurs="0" maxOccurs="1"/>
        </xsd:sequence>
      </xsd:complexType>
    </xsd:element>
    <xsd:element name="Keepornot" ma:index="24" nillable="true" ma:displayName="Keep or not" ma:format="Dropdown" ma:internalName="Keepornot">
      <xsd:simpleType>
        <xsd:restriction base="dms:Text">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27d885-9dc5-48b2-a02d-792b2b4fd117"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d4bcc05e-ae05-45a8-a2d6-0d1607a98657}" ma:internalName="TaxCatchAll" ma:showField="CatchAllData" ma:web="7927d885-9dc5-48b2-a02d-792b2b4fd1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D11600-EC4B-4056-ABE1-318315E0AAAF}">
  <ds:schemaRefs>
    <ds:schemaRef ds:uri="http://schemas.microsoft.com/office/2006/metadata/longProperties"/>
  </ds:schemaRefs>
</ds:datastoreItem>
</file>

<file path=customXml/itemProps2.xml><?xml version="1.0" encoding="utf-8"?>
<ds:datastoreItem xmlns:ds="http://schemas.openxmlformats.org/officeDocument/2006/customXml" ds:itemID="{8A9DA988-2A74-4B15-A4E2-CB008BF1F2A4}">
  <ds:schemaRefs>
    <ds:schemaRef ds:uri="ba31ebc3-7750-4b0f-84a6-b321967817c7"/>
    <ds:schemaRef ds:uri="http://purl.org/dc/elements/1.1/"/>
    <ds:schemaRef ds:uri="http://purl.org/dc/term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a36236a8-c1ff-4957-835c-74d8228a8ebe"/>
    <ds:schemaRef ds:uri="http://schemas.microsoft.com/office/2006/metadata/properties"/>
    <ds:schemaRef ds:uri="http://www.w3.org/XML/1998/namespace"/>
    <ds:schemaRef ds:uri="007e63bb-2207-4f5a-9c7c-4371e4690ed5"/>
    <ds:schemaRef ds:uri="7927d885-9dc5-48b2-a02d-792b2b4fd117"/>
  </ds:schemaRefs>
</ds:datastoreItem>
</file>

<file path=customXml/itemProps3.xml><?xml version="1.0" encoding="utf-8"?>
<ds:datastoreItem xmlns:ds="http://schemas.openxmlformats.org/officeDocument/2006/customXml" ds:itemID="{37EAD6D4-B812-4418-8645-91934A0915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7e63bb-2207-4f5a-9c7c-4371e4690ed5"/>
    <ds:schemaRef ds:uri="7927d885-9dc5-48b2-a02d-792b2b4fd1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1788A8D-1608-4FB5-9A0C-87B86339EEB7}">
  <ds:schemaRefs>
    <ds:schemaRef ds:uri="http://schemas.microsoft.com/sharepoint/v3/contenttype/forms"/>
  </ds:schemaRefs>
</ds:datastoreItem>
</file>

<file path=docMetadata/LabelInfo.xml><?xml version="1.0" encoding="utf-8"?>
<clbl:labelList xmlns:clbl="http://schemas.microsoft.com/office/2020/mipLabelMetadata">
  <clbl:label id="{56b665fc-95ee-4bc0-ba4f-93fdedf161ac}" enabled="0" method="" siteId="{56b665fc-95ee-4bc0-ba4f-93fdedf161ac}" removed="1"/>
</clbl:labelList>
</file>

<file path=docProps/app.xml><?xml version="1.0" encoding="utf-8"?>
<Properties xmlns="http://schemas.openxmlformats.org/officeDocument/2006/extended-properties" xmlns:vt="http://schemas.openxmlformats.org/officeDocument/2006/docPropsVTypes">
  <Template>R:\Wing Meetings\Weekly Wing Staff Mtg\2003\02 Feb 2003\19 Feb 03 WSM.ppt</Template>
  <TotalTime>2751</TotalTime>
  <Words>1509</Words>
  <Application>Microsoft Office PowerPoint</Application>
  <PresentationFormat>On-screen Show (4:3)</PresentationFormat>
  <Paragraphs>160</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19 Feb 03 WSM</vt:lpstr>
      <vt:lpstr>US Special Operations Command</vt:lpstr>
      <vt:lpstr>PowerPoint Presentation</vt:lpstr>
      <vt:lpstr>Overview</vt:lpstr>
      <vt:lpstr>Constraints </vt:lpstr>
      <vt:lpstr>Pain Point #1</vt:lpstr>
      <vt:lpstr>Pain Point #2</vt:lpstr>
      <vt:lpstr>Pain Point #3</vt:lpstr>
      <vt:lpstr>Pain Point #4</vt:lpstr>
      <vt:lpstr>Doors/Windows</vt:lpstr>
      <vt:lpstr>Common Systems &amp; Security</vt:lpstr>
      <vt:lpstr>Pain Point #5</vt:lpstr>
      <vt:lpstr>Pain Point #5</vt:lpstr>
      <vt:lpstr>Pain Point #5</vt:lpstr>
      <vt:lpstr>REFERRENCES</vt:lpstr>
      <vt:lpstr>Points of Contact</vt:lpstr>
    </vt:vector>
  </TitlesOfParts>
  <Company>USSOCOM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Command Briefing Template</dc:title>
  <dc:creator>Chief of Staff</dc:creator>
  <cp:lastModifiedBy>Weaver, Robert M CIV USSOCOM SOCOM (USA)</cp:lastModifiedBy>
  <cp:revision>6</cp:revision>
  <cp:lastPrinted>2026-03-09T14:15:18Z</cp:lastPrinted>
  <dcterms:created xsi:type="dcterms:W3CDTF">2000-11-08T19:46:05Z</dcterms:created>
  <dcterms:modified xsi:type="dcterms:W3CDTF">2026-04-09T16:39:43Z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OCOM Status">
    <vt:lpwstr>Draft</vt:lpwstr>
  </property>
  <property fmtid="{D5CDD505-2E9C-101B-9397-08002B2CF9AE}" pid="3" name="SOCOM Classification">
    <vt:lpwstr>UNCLASSIFIED</vt:lpwstr>
  </property>
  <property fmtid="{D5CDD505-2E9C-101B-9397-08002B2CF9AE}" pid="4" name="SOCOM Purpose">
    <vt:lpwstr>Action/Task</vt:lpwstr>
  </property>
  <property fmtid="{D5CDD505-2E9C-101B-9397-08002B2CF9AE}" pid="5" name="ContentType">
    <vt:lpwstr>Document</vt:lpwstr>
  </property>
  <property fmtid="{D5CDD505-2E9C-101B-9397-08002B2CF9AE}" pid="6" name="NXTAG2">
    <vt:lpwstr>0008005a07000000000001024140</vt:lpwstr>
  </property>
  <property fmtid="{D5CDD505-2E9C-101B-9397-08002B2CF9AE}" pid="7" name="Classification">
    <vt:lpwstr>3</vt:lpwstr>
  </property>
  <property fmtid="{D5CDD505-2E9C-101B-9397-08002B2CF9AE}" pid="8" name="display_urn:schemas-microsoft-com:office:office#Editor">
    <vt:lpwstr>Davis-Howard, Christina SMSgt USSOCOM HQ</vt:lpwstr>
  </property>
  <property fmtid="{D5CDD505-2E9C-101B-9397-08002B2CF9AE}" pid="9" name="TemplateUrl">
    <vt:lpwstr/>
  </property>
  <property fmtid="{D5CDD505-2E9C-101B-9397-08002B2CF9AE}" pid="10" name="Order">
    <vt:r8>200</vt:r8>
  </property>
  <property fmtid="{D5CDD505-2E9C-101B-9397-08002B2CF9AE}" pid="11" name="xd_ProgID">
    <vt:lpwstr/>
  </property>
  <property fmtid="{D5CDD505-2E9C-101B-9397-08002B2CF9AE}" pid="12" name="f9b823dbc6e846e893a849678f66fa18">
    <vt:lpwstr>UNCLASSIFIED|59cc2518-899a-4998-9d33-a0168cca8166</vt:lpwstr>
  </property>
  <property fmtid="{D5CDD505-2E9C-101B-9397-08002B2CF9AE}" pid="13" name="display_urn:schemas-microsoft-com:office:office#Author">
    <vt:lpwstr>Davis-Howard, Christina SMSgt USSOCOM HQ</vt:lpwstr>
  </property>
  <property fmtid="{D5CDD505-2E9C-101B-9397-08002B2CF9AE}" pid="14" name="hcea767d7ad548a8a4db581f506d0a7b">
    <vt:lpwstr/>
  </property>
  <property fmtid="{D5CDD505-2E9C-101B-9397-08002B2CF9AE}" pid="15" name="e309289b3c074e708e03cd81c0d9834e">
    <vt:lpwstr/>
  </property>
  <property fmtid="{D5CDD505-2E9C-101B-9397-08002B2CF9AE}" pid="16" name="p861285af6514b8eb771e53a772987f1">
    <vt:lpwstr/>
  </property>
  <property fmtid="{D5CDD505-2E9C-101B-9397-08002B2CF9AE}" pid="17" name="TaxCatchAll">
    <vt:lpwstr>3;#UNCLASSIFIED|59cc2518-899a-4998-9d33-a0168cca8166;#1;#No|2b45b393-8f5a-4a2b-8735-08a711a9ad21;#2;#Yes|d9d8bda2-5c7f-4d5c-bc84-b75a747dd7aa</vt:lpwstr>
  </property>
  <property fmtid="{D5CDD505-2E9C-101B-9397-08002B2CF9AE}" pid="18" name="ContentTypeId">
    <vt:lpwstr>0x01010076ED8E9F541CD14A88B4283E246010D7</vt:lpwstr>
  </property>
  <property fmtid="{D5CDD505-2E9C-101B-9397-08002B2CF9AE}" pid="19" name="ComplianceAssetId">
    <vt:lpwstr/>
  </property>
  <property fmtid="{D5CDD505-2E9C-101B-9397-08002B2CF9AE}" pid="20" name="_ExtendedDescription">
    <vt:lpwstr/>
  </property>
  <property fmtid="{D5CDD505-2E9C-101B-9397-08002B2CF9AE}" pid="21" name="MediaServiceImageTags">
    <vt:lpwstr/>
  </property>
</Properties>
</file>